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gif" ContentType="image/gi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0"/>
  </p:notesMasterIdLst>
  <p:sldIdLst>
    <p:sldId id="332" r:id="rId4"/>
    <p:sldId id="333" r:id="rId5"/>
    <p:sldId id="297" r:id="rId6"/>
    <p:sldId id="331" r:id="rId7"/>
    <p:sldId id="338" r:id="rId8"/>
    <p:sldId id="339" r:id="rId9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273" r:id="rId18"/>
    <p:sldId id="360" r:id="rId19"/>
    <p:sldId id="361" r:id="rId20"/>
    <p:sldId id="364" r:id="rId21"/>
    <p:sldId id="374" r:id="rId22"/>
    <p:sldId id="285" r:id="rId23"/>
    <p:sldId id="286" r:id="rId24"/>
    <p:sldId id="366" r:id="rId25"/>
    <p:sldId id="370" r:id="rId26"/>
    <p:sldId id="372" r:id="rId27"/>
    <p:sldId id="376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1646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5" name="李丽" initials="李" lastIdx="0" clrIdx="14"/>
  <p:cmAuthor id="16" name="Nicole Li  李倩" initials="N" lastIdx="0" clrIdx="0"/>
  <p:cmAuthor id="18" name="222" initials="2" lastIdx="0" clrIdx="0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6" autoAdjust="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  <p:guide orient="horz" pos="1646"/>
        <p:guide pos="28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337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#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1AB575-9819-44AE-A3C8-CF9F48AF704E}" type="doc">
      <dgm:prSet loTypeId="urn:microsoft.com/office/officeart/2008/layout/NameandTitleOrganizationalChart#1" loCatId="hierarchy" qsTypeId="urn:microsoft.com/office/officeart/2005/8/quickstyle/simple2#1" qsCatId="simple" csTypeId="urn:microsoft.com/office/officeart/2005/8/colors/accent2_1#1" csCatId="accent1" phldr="1"/>
      <dgm:spPr/>
      <dgm:t>
        <a:bodyPr/>
        <a:lstStyle/>
        <a:p>
          <a:endParaRPr lang="zh-CN" altLang="en-US"/>
        </a:p>
      </dgm:t>
    </dgm:pt>
    <dgm:pt modelId="{14322778-163D-4F0A-9B5F-EB58CA9F67B9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洪秀全</a:t>
          </a:r>
        </a:p>
      </dgm:t>
    </dgm:pt>
    <dgm:pt modelId="{049FCEFD-8BEC-4A84-B713-756DEB67BE74}" cxnId="{DD3992B3-EBF3-451E-B3D1-3532791B426E}" type="parTrans">
      <dgm:prSet/>
      <dgm:spPr/>
      <dgm:t>
        <a:bodyPr/>
        <a:lstStyle/>
        <a:p>
          <a:endParaRPr lang="zh-CN" altLang="en-US"/>
        </a:p>
      </dgm:t>
    </dgm:pt>
    <dgm:pt modelId="{001A1D7E-C84D-4C4A-9501-750C432E1A7A}" cxnId="{DD3992B3-EBF3-451E-B3D1-3532791B426E}" type="sibTrans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rPr>
            <a:t>天王 </a:t>
          </a:r>
        </a:p>
      </dgm:t>
    </dgm:pt>
    <dgm:pt modelId="{7D3B3AE4-9E7C-4833-B466-CF7479A9F4E4}" type="asst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杨秀清</a:t>
          </a:r>
        </a:p>
      </dgm:t>
    </dgm:pt>
    <dgm:pt modelId="{8D1294C6-F181-4142-BD98-32A0ECCFFE81}" cxnId="{35CCBBAA-FDDE-4893-A174-3A9C50304491}" type="parTrans">
      <dgm:prSet/>
      <dgm:spPr/>
      <dgm:t>
        <a:bodyPr/>
        <a:lstStyle/>
        <a:p>
          <a:endParaRPr lang="zh-CN" altLang="en-US"/>
        </a:p>
      </dgm:t>
    </dgm:pt>
    <dgm:pt modelId="{3850E568-9F5E-4208-9EA4-7852BE5B61EB}" cxnId="{35CCBBAA-FDDE-4893-A174-3A9C50304491}" type="sibTrans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rPr>
            <a:t>东王</a:t>
          </a:r>
        </a:p>
      </dgm:t>
    </dgm:pt>
    <dgm:pt modelId="{B23BDBAB-7CD7-4894-9889-9982FBB58222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萧朝贵</a:t>
          </a:r>
        </a:p>
      </dgm:t>
    </dgm:pt>
    <dgm:pt modelId="{069F0FE3-2073-4DA6-A046-620CBA73F9DD}" cxnId="{28A334DA-A53B-4589-8A69-63572C3F36DE}" type="parTrans">
      <dgm:prSet/>
      <dgm:spPr/>
      <dgm:t>
        <a:bodyPr/>
        <a:lstStyle/>
        <a:p>
          <a:endParaRPr lang="zh-CN" altLang="en-US"/>
        </a:p>
      </dgm:t>
    </dgm:pt>
    <dgm:pt modelId="{24E385A5-1509-4EDB-9628-A18777C52ADB}" cxnId="{28A334DA-A53B-4589-8A69-63572C3F36DE}" type="sibTrans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rPr>
            <a:t>西王</a:t>
          </a:r>
        </a:p>
      </dgm:t>
    </dgm:pt>
    <dgm:pt modelId="{35BA20EC-4436-4F03-99F0-D02FB533DF93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冯云山</a:t>
          </a:r>
        </a:p>
      </dgm:t>
    </dgm:pt>
    <dgm:pt modelId="{F5D260A9-D87F-4A8C-A803-E32A03FA54A8}" cxnId="{10BEFFC7-2163-4592-B113-8A42B8464B76}" type="parTrans">
      <dgm:prSet/>
      <dgm:spPr/>
      <dgm:t>
        <a:bodyPr/>
        <a:lstStyle/>
        <a:p>
          <a:endParaRPr lang="zh-CN" altLang="en-US"/>
        </a:p>
      </dgm:t>
    </dgm:pt>
    <dgm:pt modelId="{B0DE14E6-70B7-432F-B0C8-7C4FBCA43CF8}" cxnId="{10BEFFC7-2163-4592-B113-8A42B8464B76}" type="sibTrans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rPr>
            <a:t>南山</a:t>
          </a:r>
        </a:p>
      </dgm:t>
    </dgm:pt>
    <dgm:pt modelId="{0AFCEB4D-5FD9-40AA-9C98-BEB53164F8B5}">
      <dgm:prSet phldrT="[文本]"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latin typeface="黑体" panose="02010609060101010101" pitchFamily="49" charset="-122"/>
              <a:ea typeface="黑体" panose="02010609060101010101" pitchFamily="49" charset="-122"/>
            </a:rPr>
            <a:t>韦昌辉</a:t>
          </a:r>
        </a:p>
      </dgm:t>
    </dgm:pt>
    <dgm:pt modelId="{8E4D68ED-D6C3-4541-8CCC-D13A3C57CDAE}" cxnId="{385B9AC5-5216-42AC-892D-438A29DE7308}" type="parTrans">
      <dgm:prSet/>
      <dgm:spPr/>
      <dgm:t>
        <a:bodyPr/>
        <a:lstStyle/>
        <a:p>
          <a:endParaRPr lang="zh-CN" altLang="en-US"/>
        </a:p>
      </dgm:t>
    </dgm:pt>
    <dgm:pt modelId="{A5DD02C9-8B93-43BE-BEAD-B781857F3C97}" cxnId="{385B9AC5-5216-42AC-892D-438A29DE7308}" type="sibTrans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rPr>
            <a:t>北王</a:t>
          </a:r>
        </a:p>
      </dgm:t>
    </dgm:pt>
    <dgm:pt modelId="{5888603C-7764-4340-9215-9A499C0A584D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>
              <a:latin typeface="黑体" panose="02010609060101010101" pitchFamily="49" charset="-122"/>
              <a:ea typeface="黑体" panose="02010609060101010101" pitchFamily="49" charset="-122"/>
            </a:rPr>
            <a:t>石达开</a:t>
          </a:r>
        </a:p>
      </dgm:t>
    </dgm:pt>
    <dgm:pt modelId="{3632935A-1239-44D1-B93D-275A96B1FA85}" cxnId="{E1ABF4A3-A8FE-4DEA-BBA4-8DE1E0A33B0A}" type="parTrans">
      <dgm:prSet/>
      <dgm:spPr/>
      <dgm:t>
        <a:bodyPr/>
        <a:lstStyle/>
        <a:p>
          <a:endParaRPr lang="zh-CN" altLang="en-US"/>
        </a:p>
      </dgm:t>
    </dgm:pt>
    <dgm:pt modelId="{62085319-31F7-44DE-B2C0-89B9F8F1B8CF}" cxnId="{E1ABF4A3-A8FE-4DEA-BBA4-8DE1E0A33B0A}" type="sibTrans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dirty="0">
              <a:latin typeface="黑体" panose="02010609060101010101" pitchFamily="49" charset="-122"/>
              <a:ea typeface="黑体" panose="02010609060101010101" pitchFamily="49" charset="-122"/>
            </a:rPr>
            <a:t>翼王</a:t>
          </a:r>
        </a:p>
      </dgm:t>
    </dgm:pt>
    <dgm:pt modelId="{EFC6FE94-E4EE-4C2C-BA29-A15E851085D1}" type="pres">
      <dgm:prSet presAssocID="{1E1AB575-9819-44AE-A3C8-CF9F48AF704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81178AF7-38BF-46F0-872E-DD2EC9579ACD}" type="pres">
      <dgm:prSet presAssocID="{14322778-163D-4F0A-9B5F-EB58CA9F67B9}" presName="hierRoot1" presStyleCnt="0">
        <dgm:presLayoutVars>
          <dgm:hierBranch val="init"/>
        </dgm:presLayoutVars>
      </dgm:prSet>
      <dgm:spPr/>
    </dgm:pt>
    <dgm:pt modelId="{E1557E32-7B61-4EDE-95EF-0D58B9354D11}" type="pres">
      <dgm:prSet presAssocID="{14322778-163D-4F0A-9B5F-EB58CA9F67B9}" presName="rootComposite1" presStyleCnt="0"/>
      <dgm:spPr/>
      <dgm:t>
        <a:bodyPr/>
        <a:lstStyle/>
        <a:p>
          <a:endParaRPr lang="zh-CN" altLang="en-US"/>
        </a:p>
      </dgm:t>
    </dgm:pt>
    <dgm:pt modelId="{8C1C4E3F-F5AF-4B85-84B6-1C435203C46E}" type="pres">
      <dgm:prSet presAssocID="{14322778-163D-4F0A-9B5F-EB58CA9F67B9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2CCF6A-7E9D-4EDB-9E54-D9FAE571A19D}" type="pres">
      <dgm:prSet presAssocID="{14322778-163D-4F0A-9B5F-EB58CA9F67B9}" presName="titleText1" presStyleLbl="fgAcc0" presStyleIdx="0" presStyleCnt="1" custScaleY="19150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8835CE7C-4999-45BF-A08E-804F51E6EA70}" type="pres">
      <dgm:prSet presAssocID="{14322778-163D-4F0A-9B5F-EB58CA9F67B9}" presName="rootConnector1" presStyleLbl="node1" presStyleIdx="0" presStyleCnt="4"/>
      <dgm:spPr/>
      <dgm:t>
        <a:bodyPr/>
        <a:lstStyle/>
        <a:p>
          <a:endParaRPr lang="zh-CN" altLang="en-US"/>
        </a:p>
      </dgm:t>
    </dgm:pt>
    <dgm:pt modelId="{3F9AAE26-3EC0-42FD-87C9-89F57111CE0F}" type="pres">
      <dgm:prSet presAssocID="{14322778-163D-4F0A-9B5F-EB58CA9F67B9}" presName="hierChild2" presStyleCnt="0"/>
      <dgm:spPr/>
    </dgm:pt>
    <dgm:pt modelId="{718839F4-5F33-40A2-A382-014B6988DEE6}" type="pres">
      <dgm:prSet presAssocID="{069F0FE3-2073-4DA6-A046-620CBA73F9DD}" presName="Name37" presStyleLbl="parChTrans1D2" presStyleIdx="0" presStyleCnt="5"/>
      <dgm:spPr/>
      <dgm:t>
        <a:bodyPr/>
        <a:lstStyle/>
        <a:p>
          <a:endParaRPr lang="zh-CN" altLang="en-US"/>
        </a:p>
      </dgm:t>
    </dgm:pt>
    <dgm:pt modelId="{6763154A-A931-4ABD-A0A8-FAE037781744}" type="pres">
      <dgm:prSet presAssocID="{B23BDBAB-7CD7-4894-9889-9982FBB58222}" presName="hierRoot2" presStyleCnt="0">
        <dgm:presLayoutVars>
          <dgm:hierBranch val="init"/>
        </dgm:presLayoutVars>
      </dgm:prSet>
      <dgm:spPr/>
    </dgm:pt>
    <dgm:pt modelId="{66919ACB-F4A9-4BD6-9F10-3617841265D9}" type="pres">
      <dgm:prSet presAssocID="{B23BDBAB-7CD7-4894-9889-9982FBB58222}" presName="rootComposite" presStyleCnt="0"/>
      <dgm:spPr/>
      <dgm:t>
        <a:bodyPr/>
        <a:lstStyle/>
        <a:p>
          <a:endParaRPr lang="zh-CN" altLang="en-US"/>
        </a:p>
      </dgm:t>
    </dgm:pt>
    <dgm:pt modelId="{1FF320CD-7DB9-46B7-A6B1-F3041721A93F}" type="pres">
      <dgm:prSet presAssocID="{B23BDBAB-7CD7-4894-9889-9982FBB58222}" presName="rootText" presStyleLbl="node1" presStyleIdx="0" presStyleCnt="4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6F0AE28-9371-461F-A883-B8A4242ECF62}" type="pres">
      <dgm:prSet presAssocID="{B23BDBAB-7CD7-4894-9889-9982FBB58222}" presName="titleText2" presStyleLbl="fgAcc1" presStyleIdx="0" presStyleCnt="4" custScaleY="19150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0DE9192D-CC1A-4FDF-A14D-4C596628FF8D}" type="pres">
      <dgm:prSet presAssocID="{B23BDBAB-7CD7-4894-9889-9982FBB58222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BEE60A96-E770-4946-B49E-87826921E70B}" type="pres">
      <dgm:prSet presAssocID="{B23BDBAB-7CD7-4894-9889-9982FBB58222}" presName="hierChild4" presStyleCnt="0"/>
      <dgm:spPr/>
    </dgm:pt>
    <dgm:pt modelId="{0D4B7D88-8C41-482B-97F9-3231D4364E4F}" type="pres">
      <dgm:prSet presAssocID="{B23BDBAB-7CD7-4894-9889-9982FBB58222}" presName="hierChild5" presStyleCnt="0"/>
      <dgm:spPr/>
    </dgm:pt>
    <dgm:pt modelId="{DD5DED7F-8891-488E-92AE-07EF36D3E8E1}" type="pres">
      <dgm:prSet presAssocID="{F5D260A9-D87F-4A8C-A803-E32A03FA54A8}" presName="Name37" presStyleLbl="parChTrans1D2" presStyleIdx="1" presStyleCnt="5"/>
      <dgm:spPr/>
      <dgm:t>
        <a:bodyPr/>
        <a:lstStyle/>
        <a:p>
          <a:endParaRPr lang="zh-CN" altLang="en-US"/>
        </a:p>
      </dgm:t>
    </dgm:pt>
    <dgm:pt modelId="{2263782B-5276-4F5B-9B7E-5863E0882CFD}" type="pres">
      <dgm:prSet presAssocID="{35BA20EC-4436-4F03-99F0-D02FB533DF93}" presName="hierRoot2" presStyleCnt="0">
        <dgm:presLayoutVars>
          <dgm:hierBranch val="init"/>
        </dgm:presLayoutVars>
      </dgm:prSet>
      <dgm:spPr/>
    </dgm:pt>
    <dgm:pt modelId="{69BF0A15-7955-4651-BC91-8F6B6E0521A8}" type="pres">
      <dgm:prSet presAssocID="{35BA20EC-4436-4F03-99F0-D02FB533DF93}" presName="rootComposite" presStyleCnt="0"/>
      <dgm:spPr/>
      <dgm:t>
        <a:bodyPr/>
        <a:lstStyle/>
        <a:p>
          <a:endParaRPr lang="zh-CN" altLang="en-US"/>
        </a:p>
      </dgm:t>
    </dgm:pt>
    <dgm:pt modelId="{62F13039-777B-430B-9535-AC519AF52769}" type="pres">
      <dgm:prSet presAssocID="{35BA20EC-4436-4F03-99F0-D02FB533DF93}" presName="rootText" presStyleLbl="node1" presStyleIdx="1" presStyleCnt="4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A1FBB09-9851-427E-B78F-4234A909FBD1}" type="pres">
      <dgm:prSet presAssocID="{35BA20EC-4436-4F03-99F0-D02FB533DF93}" presName="titleText2" presStyleLbl="fgAcc1" presStyleIdx="1" presStyleCnt="4" custScaleY="19150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0F9735B2-7810-446E-9C1C-8B8F5662B9C2}" type="pres">
      <dgm:prSet presAssocID="{35BA20EC-4436-4F03-99F0-D02FB533DF93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27D3FA01-0870-49E6-9044-9E6DFBE81345}" type="pres">
      <dgm:prSet presAssocID="{35BA20EC-4436-4F03-99F0-D02FB533DF93}" presName="hierChild4" presStyleCnt="0"/>
      <dgm:spPr/>
    </dgm:pt>
    <dgm:pt modelId="{492CD37F-356F-40DF-86E3-5FA103BA609E}" type="pres">
      <dgm:prSet presAssocID="{35BA20EC-4436-4F03-99F0-D02FB533DF93}" presName="hierChild5" presStyleCnt="0"/>
      <dgm:spPr/>
    </dgm:pt>
    <dgm:pt modelId="{1A946EA8-F83D-4427-92BE-0B956CB3DD9E}" type="pres">
      <dgm:prSet presAssocID="{8E4D68ED-D6C3-4541-8CCC-D13A3C57CDAE}" presName="Name37" presStyleLbl="parChTrans1D2" presStyleIdx="2" presStyleCnt="5"/>
      <dgm:spPr/>
      <dgm:t>
        <a:bodyPr/>
        <a:lstStyle/>
        <a:p>
          <a:endParaRPr lang="zh-CN" altLang="en-US"/>
        </a:p>
      </dgm:t>
    </dgm:pt>
    <dgm:pt modelId="{D19A8A2F-1F8D-42C1-9AD8-BC04ED1825AF}" type="pres">
      <dgm:prSet presAssocID="{0AFCEB4D-5FD9-40AA-9C98-BEB53164F8B5}" presName="hierRoot2" presStyleCnt="0">
        <dgm:presLayoutVars>
          <dgm:hierBranch val="init"/>
        </dgm:presLayoutVars>
      </dgm:prSet>
      <dgm:spPr/>
    </dgm:pt>
    <dgm:pt modelId="{DE9838F7-A322-4043-AA32-3AC64EAF133F}" type="pres">
      <dgm:prSet presAssocID="{0AFCEB4D-5FD9-40AA-9C98-BEB53164F8B5}" presName="rootComposite" presStyleCnt="0"/>
      <dgm:spPr/>
      <dgm:t>
        <a:bodyPr/>
        <a:lstStyle/>
        <a:p>
          <a:endParaRPr lang="zh-CN" altLang="en-US"/>
        </a:p>
      </dgm:t>
    </dgm:pt>
    <dgm:pt modelId="{B7F3A97F-21F7-4A6A-B36E-9C442CAB2286}" type="pres">
      <dgm:prSet presAssocID="{0AFCEB4D-5FD9-40AA-9C98-BEB53164F8B5}" presName="rootText" presStyleLbl="node1" presStyleIdx="2" presStyleCnt="4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F24E7E4-7245-46F2-B4E6-DB96355425B0}" type="pres">
      <dgm:prSet presAssocID="{0AFCEB4D-5FD9-40AA-9C98-BEB53164F8B5}" presName="titleText2" presStyleLbl="fgAcc1" presStyleIdx="2" presStyleCnt="4" custScaleY="19150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73371953-1658-44A2-A35F-26AA74EBE13A}" type="pres">
      <dgm:prSet presAssocID="{0AFCEB4D-5FD9-40AA-9C98-BEB53164F8B5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8CAB3E70-A603-41BF-87EE-82E476E61ABE}" type="pres">
      <dgm:prSet presAssocID="{0AFCEB4D-5FD9-40AA-9C98-BEB53164F8B5}" presName="hierChild4" presStyleCnt="0"/>
      <dgm:spPr/>
    </dgm:pt>
    <dgm:pt modelId="{09D68F49-147A-4DB3-A591-A080B7BC1AF2}" type="pres">
      <dgm:prSet presAssocID="{0AFCEB4D-5FD9-40AA-9C98-BEB53164F8B5}" presName="hierChild5" presStyleCnt="0"/>
      <dgm:spPr/>
    </dgm:pt>
    <dgm:pt modelId="{385DE761-6231-45FB-9700-5CB1E455E804}" type="pres">
      <dgm:prSet presAssocID="{3632935A-1239-44D1-B93D-275A96B1FA85}" presName="Name37" presStyleLbl="parChTrans1D2" presStyleIdx="3" presStyleCnt="5"/>
      <dgm:spPr/>
      <dgm:t>
        <a:bodyPr/>
        <a:lstStyle/>
        <a:p>
          <a:endParaRPr lang="zh-CN" altLang="en-US"/>
        </a:p>
      </dgm:t>
    </dgm:pt>
    <dgm:pt modelId="{2A1A37FA-8504-4282-9753-5455CABE8ECF}" type="pres">
      <dgm:prSet presAssocID="{5888603C-7764-4340-9215-9A499C0A584D}" presName="hierRoot2" presStyleCnt="0">
        <dgm:presLayoutVars>
          <dgm:hierBranch val="init"/>
        </dgm:presLayoutVars>
      </dgm:prSet>
      <dgm:spPr/>
    </dgm:pt>
    <dgm:pt modelId="{2B3B2590-01A2-4612-B9E4-4325285136DF}" type="pres">
      <dgm:prSet presAssocID="{5888603C-7764-4340-9215-9A499C0A584D}" presName="rootComposite" presStyleCnt="0"/>
      <dgm:spPr/>
      <dgm:t>
        <a:bodyPr/>
        <a:lstStyle/>
        <a:p>
          <a:endParaRPr lang="zh-CN" altLang="en-US"/>
        </a:p>
      </dgm:t>
    </dgm:pt>
    <dgm:pt modelId="{914E278D-0E62-4B2B-BD1E-9A7AFE0558E7}" type="pres">
      <dgm:prSet presAssocID="{5888603C-7764-4340-9215-9A499C0A584D}" presName="rootText" presStyleLbl="node1" presStyleIdx="3" presStyleCnt="4">
        <dgm:presLayoutVars>
          <dgm:chMax/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8B86F71-5C27-4A47-9A38-284D660BB976}" type="pres">
      <dgm:prSet presAssocID="{5888603C-7764-4340-9215-9A499C0A584D}" presName="titleText2" presStyleLbl="fgAcc1" presStyleIdx="3" presStyleCnt="4" custScaleY="19150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8C11E529-9CFB-4581-8772-B33E701E30C8}" type="pres">
      <dgm:prSet presAssocID="{5888603C-7764-4340-9215-9A499C0A584D}" presName="rootConnector" presStyleLbl="node2" presStyleIdx="0" presStyleCnt="0"/>
      <dgm:spPr/>
      <dgm:t>
        <a:bodyPr/>
        <a:lstStyle/>
        <a:p>
          <a:endParaRPr lang="zh-CN" altLang="en-US"/>
        </a:p>
      </dgm:t>
    </dgm:pt>
    <dgm:pt modelId="{EB8E42C7-3347-4D80-88AF-B5E726360C2D}" type="pres">
      <dgm:prSet presAssocID="{5888603C-7764-4340-9215-9A499C0A584D}" presName="hierChild4" presStyleCnt="0"/>
      <dgm:spPr/>
    </dgm:pt>
    <dgm:pt modelId="{B0A60335-ECDC-423D-9FA5-68359CEAC783}" type="pres">
      <dgm:prSet presAssocID="{5888603C-7764-4340-9215-9A499C0A584D}" presName="hierChild5" presStyleCnt="0"/>
      <dgm:spPr/>
    </dgm:pt>
    <dgm:pt modelId="{9EC9AE1D-6D2B-4C5A-B8F4-9B1B28201C71}" type="pres">
      <dgm:prSet presAssocID="{14322778-163D-4F0A-9B5F-EB58CA9F67B9}" presName="hierChild3" presStyleCnt="0"/>
      <dgm:spPr/>
    </dgm:pt>
    <dgm:pt modelId="{EF63BCAB-0A8D-415A-8503-FDCCA09E3AC1}" type="pres">
      <dgm:prSet presAssocID="{8D1294C6-F181-4142-BD98-32A0ECCFFE81}" presName="Name96" presStyleLbl="parChTrans1D2" presStyleIdx="4" presStyleCnt="5"/>
      <dgm:spPr/>
      <dgm:t>
        <a:bodyPr/>
        <a:lstStyle/>
        <a:p>
          <a:endParaRPr lang="zh-CN" altLang="en-US"/>
        </a:p>
      </dgm:t>
    </dgm:pt>
    <dgm:pt modelId="{E599C5DF-E9CE-4F13-9373-2BA337829EBD}" type="pres">
      <dgm:prSet presAssocID="{7D3B3AE4-9E7C-4833-B466-CF7479A9F4E4}" presName="hierRoot3" presStyleCnt="0">
        <dgm:presLayoutVars>
          <dgm:hierBranch val="init"/>
        </dgm:presLayoutVars>
      </dgm:prSet>
      <dgm:spPr/>
    </dgm:pt>
    <dgm:pt modelId="{BC7863DA-7DB1-4FE6-970A-E5192BCED93A}" type="pres">
      <dgm:prSet presAssocID="{7D3B3AE4-9E7C-4833-B466-CF7479A9F4E4}" presName="rootComposite3" presStyleCnt="0"/>
      <dgm:spPr/>
      <dgm:t>
        <a:bodyPr/>
        <a:lstStyle/>
        <a:p>
          <a:endParaRPr lang="zh-CN" altLang="en-US"/>
        </a:p>
      </dgm:t>
    </dgm:pt>
    <dgm:pt modelId="{350D9D2F-78CB-4CE5-9249-1D64BDB6607E}" type="pres">
      <dgm:prSet presAssocID="{7D3B3AE4-9E7C-4833-B466-CF7479A9F4E4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C2EB2A2-F56E-4272-9D43-DC832B00F2D3}" type="pres">
      <dgm:prSet presAssocID="{7D3B3AE4-9E7C-4833-B466-CF7479A9F4E4}" presName="titleText3" presStyleLbl="fgAcc2" presStyleIdx="0" presStyleCnt="1" custScaleY="191506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F4F3E2FB-D015-4B83-9127-89E591B8D58D}" type="pres">
      <dgm:prSet presAssocID="{7D3B3AE4-9E7C-4833-B466-CF7479A9F4E4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127F8015-9BAB-4E07-99F8-457D4F6F22DD}" type="pres">
      <dgm:prSet presAssocID="{7D3B3AE4-9E7C-4833-B466-CF7479A9F4E4}" presName="hierChild6" presStyleCnt="0"/>
      <dgm:spPr/>
    </dgm:pt>
    <dgm:pt modelId="{E4FEB4AE-8EF7-491A-AF74-404FC309446F}" type="pres">
      <dgm:prSet presAssocID="{7D3B3AE4-9E7C-4833-B466-CF7479A9F4E4}" presName="hierChild7" presStyleCnt="0"/>
      <dgm:spPr/>
    </dgm:pt>
  </dgm:ptLst>
  <dgm:cxnLst>
    <dgm:cxn modelId="{C0E7265F-79CC-4B21-98E3-C4D862223C80}" type="presOf" srcId="{A5DD02C9-8B93-43BE-BEAD-B781857F3C97}" destId="{3F24E7E4-7245-46F2-B4E6-DB96355425B0}" srcOrd="0" destOrd="0" presId="urn:microsoft.com/office/officeart/2008/layout/NameandTitleOrganizationalChart#1"/>
    <dgm:cxn modelId="{06D9119C-B9E2-46E9-AF21-D68E0D6E3EC7}" type="presOf" srcId="{069F0FE3-2073-4DA6-A046-620CBA73F9DD}" destId="{718839F4-5F33-40A2-A382-014B6988DEE6}" srcOrd="0" destOrd="0" presId="urn:microsoft.com/office/officeart/2008/layout/NameandTitleOrganizationalChart#1"/>
    <dgm:cxn modelId="{AFBDB301-C54A-4BA7-A72C-F40921D84FE3}" type="presOf" srcId="{7D3B3AE4-9E7C-4833-B466-CF7479A9F4E4}" destId="{350D9D2F-78CB-4CE5-9249-1D64BDB6607E}" srcOrd="0" destOrd="0" presId="urn:microsoft.com/office/officeart/2008/layout/NameandTitleOrganizationalChart#1"/>
    <dgm:cxn modelId="{28A334DA-A53B-4589-8A69-63572C3F36DE}" srcId="{14322778-163D-4F0A-9B5F-EB58CA9F67B9}" destId="{B23BDBAB-7CD7-4894-9889-9982FBB58222}" srcOrd="1" destOrd="0" parTransId="{069F0FE3-2073-4DA6-A046-620CBA73F9DD}" sibTransId="{24E385A5-1509-4EDB-9628-A18777C52ADB}"/>
    <dgm:cxn modelId="{2F7E2C1E-0205-41FB-95EF-161BD5E72F36}" type="presOf" srcId="{14322778-163D-4F0A-9B5F-EB58CA9F67B9}" destId="{8C1C4E3F-F5AF-4B85-84B6-1C435203C46E}" srcOrd="0" destOrd="0" presId="urn:microsoft.com/office/officeart/2008/layout/NameandTitleOrganizationalChart#1"/>
    <dgm:cxn modelId="{B6073C26-C4AA-461D-82AA-2FA811A3FB18}" type="presOf" srcId="{F5D260A9-D87F-4A8C-A803-E32A03FA54A8}" destId="{DD5DED7F-8891-488E-92AE-07EF36D3E8E1}" srcOrd="0" destOrd="0" presId="urn:microsoft.com/office/officeart/2008/layout/NameandTitleOrganizationalChart#1"/>
    <dgm:cxn modelId="{EA2C82A8-8E7F-4A45-B5C7-63B616DB8610}" type="presOf" srcId="{35BA20EC-4436-4F03-99F0-D02FB533DF93}" destId="{0F9735B2-7810-446E-9C1C-8B8F5662B9C2}" srcOrd="1" destOrd="0" presId="urn:microsoft.com/office/officeart/2008/layout/NameandTitleOrganizationalChart#1"/>
    <dgm:cxn modelId="{B8B55945-C2CE-4664-AD6C-531E9DB0A402}" type="presOf" srcId="{0AFCEB4D-5FD9-40AA-9C98-BEB53164F8B5}" destId="{73371953-1658-44A2-A35F-26AA74EBE13A}" srcOrd="1" destOrd="0" presId="urn:microsoft.com/office/officeart/2008/layout/NameandTitleOrganizationalChart#1"/>
    <dgm:cxn modelId="{F563CC33-31FF-4DD9-B6EC-0BCD4F24F0A5}" type="presOf" srcId="{B0DE14E6-70B7-432F-B0C8-7C4FBCA43CF8}" destId="{0A1FBB09-9851-427E-B78F-4234A909FBD1}" srcOrd="0" destOrd="0" presId="urn:microsoft.com/office/officeart/2008/layout/NameandTitleOrganizationalChart#1"/>
    <dgm:cxn modelId="{2BB26897-A16D-4BC9-B61E-514BEB947F5F}" type="presOf" srcId="{5888603C-7764-4340-9215-9A499C0A584D}" destId="{8C11E529-9CFB-4581-8772-B33E701E30C8}" srcOrd="1" destOrd="0" presId="urn:microsoft.com/office/officeart/2008/layout/NameandTitleOrganizationalChart#1"/>
    <dgm:cxn modelId="{BF28DC0D-CEBF-4DCE-905F-C2553916B03F}" type="presOf" srcId="{35BA20EC-4436-4F03-99F0-D02FB533DF93}" destId="{62F13039-777B-430B-9535-AC519AF52769}" srcOrd="0" destOrd="0" presId="urn:microsoft.com/office/officeart/2008/layout/NameandTitleOrganizationalChart#1"/>
    <dgm:cxn modelId="{385B9AC5-5216-42AC-892D-438A29DE7308}" srcId="{14322778-163D-4F0A-9B5F-EB58CA9F67B9}" destId="{0AFCEB4D-5FD9-40AA-9C98-BEB53164F8B5}" srcOrd="3" destOrd="0" parTransId="{8E4D68ED-D6C3-4541-8CCC-D13A3C57CDAE}" sibTransId="{A5DD02C9-8B93-43BE-BEAD-B781857F3C97}"/>
    <dgm:cxn modelId="{DDE6F261-6099-455B-A6BB-45536B61E5FA}" type="presOf" srcId="{62085319-31F7-44DE-B2C0-89B9F8F1B8CF}" destId="{58B86F71-5C27-4A47-9A38-284D660BB976}" srcOrd="0" destOrd="0" presId="urn:microsoft.com/office/officeart/2008/layout/NameandTitleOrganizationalChart#1"/>
    <dgm:cxn modelId="{DD3992B3-EBF3-451E-B3D1-3532791B426E}" srcId="{1E1AB575-9819-44AE-A3C8-CF9F48AF704E}" destId="{14322778-163D-4F0A-9B5F-EB58CA9F67B9}" srcOrd="0" destOrd="0" parTransId="{049FCEFD-8BEC-4A84-B713-756DEB67BE74}" sibTransId="{001A1D7E-C84D-4C4A-9501-750C432E1A7A}"/>
    <dgm:cxn modelId="{182EEDFD-4F4B-4C54-8B6E-D99C4737ED40}" type="presOf" srcId="{1E1AB575-9819-44AE-A3C8-CF9F48AF704E}" destId="{EFC6FE94-E4EE-4C2C-BA29-A15E851085D1}" srcOrd="0" destOrd="0" presId="urn:microsoft.com/office/officeart/2008/layout/NameandTitleOrganizationalChart#1"/>
    <dgm:cxn modelId="{3938DD18-3C77-4500-B67A-FCE9F9079B86}" type="presOf" srcId="{0AFCEB4D-5FD9-40AA-9C98-BEB53164F8B5}" destId="{B7F3A97F-21F7-4A6A-B36E-9C442CAB2286}" srcOrd="0" destOrd="0" presId="urn:microsoft.com/office/officeart/2008/layout/NameandTitleOrganizationalChart#1"/>
    <dgm:cxn modelId="{DD806349-9B13-4E93-AE5B-0FE981F7CC7B}" type="presOf" srcId="{B23BDBAB-7CD7-4894-9889-9982FBB58222}" destId="{0DE9192D-CC1A-4FDF-A14D-4C596628FF8D}" srcOrd="1" destOrd="0" presId="urn:microsoft.com/office/officeart/2008/layout/NameandTitleOrganizationalChart#1"/>
    <dgm:cxn modelId="{6F7AF036-1C54-433D-9F0A-A20ACF8F4F61}" type="presOf" srcId="{3632935A-1239-44D1-B93D-275A96B1FA85}" destId="{385DE761-6231-45FB-9700-5CB1E455E804}" srcOrd="0" destOrd="0" presId="urn:microsoft.com/office/officeart/2008/layout/NameandTitleOrganizationalChart#1"/>
    <dgm:cxn modelId="{16D127BA-5D26-4194-8A9A-BE8A28016A6F}" type="presOf" srcId="{24E385A5-1509-4EDB-9628-A18777C52ADB}" destId="{E6F0AE28-9371-461F-A883-B8A4242ECF62}" srcOrd="0" destOrd="0" presId="urn:microsoft.com/office/officeart/2008/layout/NameandTitleOrganizationalChart#1"/>
    <dgm:cxn modelId="{2AAF3FB1-067B-44CE-BF5B-C38E947C1FA3}" type="presOf" srcId="{8D1294C6-F181-4142-BD98-32A0ECCFFE81}" destId="{EF63BCAB-0A8D-415A-8503-FDCCA09E3AC1}" srcOrd="0" destOrd="0" presId="urn:microsoft.com/office/officeart/2008/layout/NameandTitleOrganizationalChart#1"/>
    <dgm:cxn modelId="{C87D5C45-2850-4740-9198-62898AD4444D}" type="presOf" srcId="{7D3B3AE4-9E7C-4833-B466-CF7479A9F4E4}" destId="{F4F3E2FB-D015-4B83-9127-89E591B8D58D}" srcOrd="1" destOrd="0" presId="urn:microsoft.com/office/officeart/2008/layout/NameandTitleOrganizationalChart#1"/>
    <dgm:cxn modelId="{67BD9F12-DC5D-4E21-891A-D2AB55FFC047}" type="presOf" srcId="{001A1D7E-C84D-4C4A-9501-750C432E1A7A}" destId="{762CCF6A-7E9D-4EDB-9E54-D9FAE571A19D}" srcOrd="0" destOrd="0" presId="urn:microsoft.com/office/officeart/2008/layout/NameandTitleOrganizationalChart#1"/>
    <dgm:cxn modelId="{08C66D39-927C-4A65-8C38-4B9C4182C569}" type="presOf" srcId="{8E4D68ED-D6C3-4541-8CCC-D13A3C57CDAE}" destId="{1A946EA8-F83D-4427-92BE-0B956CB3DD9E}" srcOrd="0" destOrd="0" presId="urn:microsoft.com/office/officeart/2008/layout/NameandTitleOrganizationalChart#1"/>
    <dgm:cxn modelId="{10BEFFC7-2163-4592-B113-8A42B8464B76}" srcId="{14322778-163D-4F0A-9B5F-EB58CA9F67B9}" destId="{35BA20EC-4436-4F03-99F0-D02FB533DF93}" srcOrd="2" destOrd="0" parTransId="{F5D260A9-D87F-4A8C-A803-E32A03FA54A8}" sibTransId="{B0DE14E6-70B7-432F-B0C8-7C4FBCA43CF8}"/>
    <dgm:cxn modelId="{1D9D6F09-5342-4C7C-9246-6B491023AE24}" type="presOf" srcId="{5888603C-7764-4340-9215-9A499C0A584D}" destId="{914E278D-0E62-4B2B-BD1E-9A7AFE0558E7}" srcOrd="0" destOrd="0" presId="urn:microsoft.com/office/officeart/2008/layout/NameandTitleOrganizationalChart#1"/>
    <dgm:cxn modelId="{41D99A89-3A73-46D4-8036-B71ACD192A81}" type="presOf" srcId="{B23BDBAB-7CD7-4894-9889-9982FBB58222}" destId="{1FF320CD-7DB9-46B7-A6B1-F3041721A93F}" srcOrd="0" destOrd="0" presId="urn:microsoft.com/office/officeart/2008/layout/NameandTitleOrganizationalChart#1"/>
    <dgm:cxn modelId="{E1ABF4A3-A8FE-4DEA-BBA4-8DE1E0A33B0A}" srcId="{14322778-163D-4F0A-9B5F-EB58CA9F67B9}" destId="{5888603C-7764-4340-9215-9A499C0A584D}" srcOrd="4" destOrd="0" parTransId="{3632935A-1239-44D1-B93D-275A96B1FA85}" sibTransId="{62085319-31F7-44DE-B2C0-89B9F8F1B8CF}"/>
    <dgm:cxn modelId="{35CCBBAA-FDDE-4893-A174-3A9C50304491}" srcId="{14322778-163D-4F0A-9B5F-EB58CA9F67B9}" destId="{7D3B3AE4-9E7C-4833-B466-CF7479A9F4E4}" srcOrd="0" destOrd="0" parTransId="{8D1294C6-F181-4142-BD98-32A0ECCFFE81}" sibTransId="{3850E568-9F5E-4208-9EA4-7852BE5B61EB}"/>
    <dgm:cxn modelId="{18B4CB61-EDA8-4CC5-8DD9-07F7CF3797B7}" type="presOf" srcId="{14322778-163D-4F0A-9B5F-EB58CA9F67B9}" destId="{8835CE7C-4999-45BF-A08E-804F51E6EA70}" srcOrd="1" destOrd="0" presId="urn:microsoft.com/office/officeart/2008/layout/NameandTitleOrganizationalChart#1"/>
    <dgm:cxn modelId="{14B1CD83-C93A-4F09-9579-851C39B360ED}" type="presOf" srcId="{3850E568-9F5E-4208-9EA4-7852BE5B61EB}" destId="{9C2EB2A2-F56E-4272-9D43-DC832B00F2D3}" srcOrd="0" destOrd="0" presId="urn:microsoft.com/office/officeart/2008/layout/NameandTitleOrganizationalChart#1"/>
    <dgm:cxn modelId="{F93C10F7-5999-4824-8717-274E7C49CC8E}" type="presParOf" srcId="{EFC6FE94-E4EE-4C2C-BA29-A15E851085D1}" destId="{81178AF7-38BF-46F0-872E-DD2EC9579ACD}" srcOrd="0" destOrd="0" presId="urn:microsoft.com/office/officeart/2008/layout/NameandTitleOrganizationalChart#1"/>
    <dgm:cxn modelId="{A4886F07-BE15-4AF2-A201-0F83CD2A95AB}" type="presParOf" srcId="{81178AF7-38BF-46F0-872E-DD2EC9579ACD}" destId="{E1557E32-7B61-4EDE-95EF-0D58B9354D11}" srcOrd="0" destOrd="0" presId="urn:microsoft.com/office/officeart/2008/layout/NameandTitleOrganizationalChart#1"/>
    <dgm:cxn modelId="{E8356E34-A7BE-4CEA-BC3E-4022F8A5FAD5}" type="presParOf" srcId="{E1557E32-7B61-4EDE-95EF-0D58B9354D11}" destId="{8C1C4E3F-F5AF-4B85-84B6-1C435203C46E}" srcOrd="0" destOrd="0" presId="urn:microsoft.com/office/officeart/2008/layout/NameandTitleOrganizationalChart#1"/>
    <dgm:cxn modelId="{8DAA92B3-37CC-4093-8148-DE2F9FEFCF8C}" type="presParOf" srcId="{E1557E32-7B61-4EDE-95EF-0D58B9354D11}" destId="{762CCF6A-7E9D-4EDB-9E54-D9FAE571A19D}" srcOrd="1" destOrd="0" presId="urn:microsoft.com/office/officeart/2008/layout/NameandTitleOrganizationalChart#1"/>
    <dgm:cxn modelId="{0A0CAF50-C6A4-41E5-9BA4-CF9F55E9EF9A}" type="presParOf" srcId="{E1557E32-7B61-4EDE-95EF-0D58B9354D11}" destId="{8835CE7C-4999-45BF-A08E-804F51E6EA70}" srcOrd="2" destOrd="0" presId="urn:microsoft.com/office/officeart/2008/layout/NameandTitleOrganizationalChart#1"/>
    <dgm:cxn modelId="{79A5D782-5116-448A-AD1B-8E963E56B3D3}" type="presParOf" srcId="{81178AF7-38BF-46F0-872E-DD2EC9579ACD}" destId="{3F9AAE26-3EC0-42FD-87C9-89F57111CE0F}" srcOrd="1" destOrd="0" presId="urn:microsoft.com/office/officeart/2008/layout/NameandTitleOrganizationalChart#1"/>
    <dgm:cxn modelId="{31FB807E-B565-4C5A-AA33-AD83778F45F1}" type="presParOf" srcId="{3F9AAE26-3EC0-42FD-87C9-89F57111CE0F}" destId="{718839F4-5F33-40A2-A382-014B6988DEE6}" srcOrd="0" destOrd="0" presId="urn:microsoft.com/office/officeart/2008/layout/NameandTitleOrganizationalChart#1"/>
    <dgm:cxn modelId="{E88B8A46-AB85-4095-B6D5-487AC922E800}" type="presParOf" srcId="{3F9AAE26-3EC0-42FD-87C9-89F57111CE0F}" destId="{6763154A-A931-4ABD-A0A8-FAE037781744}" srcOrd="1" destOrd="0" presId="urn:microsoft.com/office/officeart/2008/layout/NameandTitleOrganizationalChart#1"/>
    <dgm:cxn modelId="{6E0EBEE0-C6B4-467E-BBBD-7CD191E0A2A6}" type="presParOf" srcId="{6763154A-A931-4ABD-A0A8-FAE037781744}" destId="{66919ACB-F4A9-4BD6-9F10-3617841265D9}" srcOrd="0" destOrd="0" presId="urn:microsoft.com/office/officeart/2008/layout/NameandTitleOrganizationalChart#1"/>
    <dgm:cxn modelId="{78E8E156-B9A3-4783-A734-D18BE729D72A}" type="presParOf" srcId="{66919ACB-F4A9-4BD6-9F10-3617841265D9}" destId="{1FF320CD-7DB9-46B7-A6B1-F3041721A93F}" srcOrd="0" destOrd="0" presId="urn:microsoft.com/office/officeart/2008/layout/NameandTitleOrganizationalChart#1"/>
    <dgm:cxn modelId="{6BBA864A-463B-4F11-8A60-EA3C859B0EF1}" type="presParOf" srcId="{66919ACB-F4A9-4BD6-9F10-3617841265D9}" destId="{E6F0AE28-9371-461F-A883-B8A4242ECF62}" srcOrd="1" destOrd="0" presId="urn:microsoft.com/office/officeart/2008/layout/NameandTitleOrganizationalChart#1"/>
    <dgm:cxn modelId="{DD1F98D1-FFEC-4CC2-9E9A-1AA882EA9F3D}" type="presParOf" srcId="{66919ACB-F4A9-4BD6-9F10-3617841265D9}" destId="{0DE9192D-CC1A-4FDF-A14D-4C596628FF8D}" srcOrd="2" destOrd="0" presId="urn:microsoft.com/office/officeart/2008/layout/NameandTitleOrganizationalChart#1"/>
    <dgm:cxn modelId="{591C6FEE-17C4-44DE-A34C-49BD5514EA14}" type="presParOf" srcId="{6763154A-A931-4ABD-A0A8-FAE037781744}" destId="{BEE60A96-E770-4946-B49E-87826921E70B}" srcOrd="1" destOrd="0" presId="urn:microsoft.com/office/officeart/2008/layout/NameandTitleOrganizationalChart#1"/>
    <dgm:cxn modelId="{E144AE5F-2DB3-4EA2-9BAB-197722B6EE26}" type="presParOf" srcId="{6763154A-A931-4ABD-A0A8-FAE037781744}" destId="{0D4B7D88-8C41-482B-97F9-3231D4364E4F}" srcOrd="2" destOrd="0" presId="urn:microsoft.com/office/officeart/2008/layout/NameandTitleOrganizationalChart#1"/>
    <dgm:cxn modelId="{D37750D7-FE74-4D78-8D1B-7EB954E5B989}" type="presParOf" srcId="{3F9AAE26-3EC0-42FD-87C9-89F57111CE0F}" destId="{DD5DED7F-8891-488E-92AE-07EF36D3E8E1}" srcOrd="2" destOrd="0" presId="urn:microsoft.com/office/officeart/2008/layout/NameandTitleOrganizationalChart#1"/>
    <dgm:cxn modelId="{71949DBF-8468-4A74-9668-2B10B8383208}" type="presParOf" srcId="{3F9AAE26-3EC0-42FD-87C9-89F57111CE0F}" destId="{2263782B-5276-4F5B-9B7E-5863E0882CFD}" srcOrd="3" destOrd="0" presId="urn:microsoft.com/office/officeart/2008/layout/NameandTitleOrganizationalChart#1"/>
    <dgm:cxn modelId="{7C688F9C-E410-42E1-B859-2279B746B4E2}" type="presParOf" srcId="{2263782B-5276-4F5B-9B7E-5863E0882CFD}" destId="{69BF0A15-7955-4651-BC91-8F6B6E0521A8}" srcOrd="0" destOrd="0" presId="urn:microsoft.com/office/officeart/2008/layout/NameandTitleOrganizationalChart#1"/>
    <dgm:cxn modelId="{0E480A5C-30F4-4583-A20B-2F1CCC485A5C}" type="presParOf" srcId="{69BF0A15-7955-4651-BC91-8F6B6E0521A8}" destId="{62F13039-777B-430B-9535-AC519AF52769}" srcOrd="0" destOrd="0" presId="urn:microsoft.com/office/officeart/2008/layout/NameandTitleOrganizationalChart#1"/>
    <dgm:cxn modelId="{466E983A-1834-4D3C-90A4-6DED740475E5}" type="presParOf" srcId="{69BF0A15-7955-4651-BC91-8F6B6E0521A8}" destId="{0A1FBB09-9851-427E-B78F-4234A909FBD1}" srcOrd="1" destOrd="0" presId="urn:microsoft.com/office/officeart/2008/layout/NameandTitleOrganizationalChart#1"/>
    <dgm:cxn modelId="{55695FBA-A165-46C9-9932-B672BD732E7F}" type="presParOf" srcId="{69BF0A15-7955-4651-BC91-8F6B6E0521A8}" destId="{0F9735B2-7810-446E-9C1C-8B8F5662B9C2}" srcOrd="2" destOrd="0" presId="urn:microsoft.com/office/officeart/2008/layout/NameandTitleOrganizationalChart#1"/>
    <dgm:cxn modelId="{6E1DD64E-972D-4322-BBEC-F4EA45C43A4C}" type="presParOf" srcId="{2263782B-5276-4F5B-9B7E-5863E0882CFD}" destId="{27D3FA01-0870-49E6-9044-9E6DFBE81345}" srcOrd="1" destOrd="0" presId="urn:microsoft.com/office/officeart/2008/layout/NameandTitleOrganizationalChart#1"/>
    <dgm:cxn modelId="{AFA81259-3D58-420D-A40B-4E349E1E54D8}" type="presParOf" srcId="{2263782B-5276-4F5B-9B7E-5863E0882CFD}" destId="{492CD37F-356F-40DF-86E3-5FA103BA609E}" srcOrd="2" destOrd="0" presId="urn:microsoft.com/office/officeart/2008/layout/NameandTitleOrganizationalChart#1"/>
    <dgm:cxn modelId="{4B95D266-1841-496C-A644-D1724E87285D}" type="presParOf" srcId="{3F9AAE26-3EC0-42FD-87C9-89F57111CE0F}" destId="{1A946EA8-F83D-4427-92BE-0B956CB3DD9E}" srcOrd="4" destOrd="0" presId="urn:microsoft.com/office/officeart/2008/layout/NameandTitleOrganizationalChart#1"/>
    <dgm:cxn modelId="{3FF5EA36-3B02-432D-AB92-C708150E1808}" type="presParOf" srcId="{3F9AAE26-3EC0-42FD-87C9-89F57111CE0F}" destId="{D19A8A2F-1F8D-42C1-9AD8-BC04ED1825AF}" srcOrd="5" destOrd="0" presId="urn:microsoft.com/office/officeart/2008/layout/NameandTitleOrganizationalChart#1"/>
    <dgm:cxn modelId="{07AA0A23-AFBF-4CAA-8269-A63D1ACAE201}" type="presParOf" srcId="{D19A8A2F-1F8D-42C1-9AD8-BC04ED1825AF}" destId="{DE9838F7-A322-4043-AA32-3AC64EAF133F}" srcOrd="0" destOrd="0" presId="urn:microsoft.com/office/officeart/2008/layout/NameandTitleOrganizationalChart#1"/>
    <dgm:cxn modelId="{0D58ABC3-2303-425E-BFFF-4B27855B4911}" type="presParOf" srcId="{DE9838F7-A322-4043-AA32-3AC64EAF133F}" destId="{B7F3A97F-21F7-4A6A-B36E-9C442CAB2286}" srcOrd="0" destOrd="0" presId="urn:microsoft.com/office/officeart/2008/layout/NameandTitleOrganizationalChart#1"/>
    <dgm:cxn modelId="{4C7D0AC4-0D53-4AE4-A95E-8790D3FA67A1}" type="presParOf" srcId="{DE9838F7-A322-4043-AA32-3AC64EAF133F}" destId="{3F24E7E4-7245-46F2-B4E6-DB96355425B0}" srcOrd="1" destOrd="0" presId="urn:microsoft.com/office/officeart/2008/layout/NameandTitleOrganizationalChart#1"/>
    <dgm:cxn modelId="{A846286A-0101-4DBE-B5E6-209BCD961F3F}" type="presParOf" srcId="{DE9838F7-A322-4043-AA32-3AC64EAF133F}" destId="{73371953-1658-44A2-A35F-26AA74EBE13A}" srcOrd="2" destOrd="0" presId="urn:microsoft.com/office/officeart/2008/layout/NameandTitleOrganizationalChart#1"/>
    <dgm:cxn modelId="{60D2D2E2-C104-4555-A493-77656FA8C492}" type="presParOf" srcId="{D19A8A2F-1F8D-42C1-9AD8-BC04ED1825AF}" destId="{8CAB3E70-A603-41BF-87EE-82E476E61ABE}" srcOrd="1" destOrd="0" presId="urn:microsoft.com/office/officeart/2008/layout/NameandTitleOrganizationalChart#1"/>
    <dgm:cxn modelId="{376BC83C-0630-45A0-97A2-0793387F02CC}" type="presParOf" srcId="{D19A8A2F-1F8D-42C1-9AD8-BC04ED1825AF}" destId="{09D68F49-147A-4DB3-A591-A080B7BC1AF2}" srcOrd="2" destOrd="0" presId="urn:microsoft.com/office/officeart/2008/layout/NameandTitleOrganizationalChart#1"/>
    <dgm:cxn modelId="{8AEC7438-EC0A-432B-96C1-3C804150BD7F}" type="presParOf" srcId="{3F9AAE26-3EC0-42FD-87C9-89F57111CE0F}" destId="{385DE761-6231-45FB-9700-5CB1E455E804}" srcOrd="6" destOrd="0" presId="urn:microsoft.com/office/officeart/2008/layout/NameandTitleOrganizationalChart#1"/>
    <dgm:cxn modelId="{E795599E-00C9-4B1D-9D21-F2DFA2D286AB}" type="presParOf" srcId="{3F9AAE26-3EC0-42FD-87C9-89F57111CE0F}" destId="{2A1A37FA-8504-4282-9753-5455CABE8ECF}" srcOrd="7" destOrd="0" presId="urn:microsoft.com/office/officeart/2008/layout/NameandTitleOrganizationalChart#1"/>
    <dgm:cxn modelId="{0FC659CB-8CFD-440A-A82F-7941BBA7129E}" type="presParOf" srcId="{2A1A37FA-8504-4282-9753-5455CABE8ECF}" destId="{2B3B2590-01A2-4612-B9E4-4325285136DF}" srcOrd="0" destOrd="0" presId="urn:microsoft.com/office/officeart/2008/layout/NameandTitleOrganizationalChart#1"/>
    <dgm:cxn modelId="{E866FE72-61A6-4690-A71B-23AA37A2179B}" type="presParOf" srcId="{2B3B2590-01A2-4612-B9E4-4325285136DF}" destId="{914E278D-0E62-4B2B-BD1E-9A7AFE0558E7}" srcOrd="0" destOrd="0" presId="urn:microsoft.com/office/officeart/2008/layout/NameandTitleOrganizationalChart#1"/>
    <dgm:cxn modelId="{F9F55A56-A131-4976-8906-B6EAE022A8D8}" type="presParOf" srcId="{2B3B2590-01A2-4612-B9E4-4325285136DF}" destId="{58B86F71-5C27-4A47-9A38-284D660BB976}" srcOrd="1" destOrd="0" presId="urn:microsoft.com/office/officeart/2008/layout/NameandTitleOrganizationalChart#1"/>
    <dgm:cxn modelId="{2C5E5ED8-78A5-44BD-AA23-EAAC3186E9E4}" type="presParOf" srcId="{2B3B2590-01A2-4612-B9E4-4325285136DF}" destId="{8C11E529-9CFB-4581-8772-B33E701E30C8}" srcOrd="2" destOrd="0" presId="urn:microsoft.com/office/officeart/2008/layout/NameandTitleOrganizationalChart#1"/>
    <dgm:cxn modelId="{B43606A4-337F-4A21-9BEC-F3ABB6DA14EF}" type="presParOf" srcId="{2A1A37FA-8504-4282-9753-5455CABE8ECF}" destId="{EB8E42C7-3347-4D80-88AF-B5E726360C2D}" srcOrd="1" destOrd="0" presId="urn:microsoft.com/office/officeart/2008/layout/NameandTitleOrganizationalChart#1"/>
    <dgm:cxn modelId="{45D57DC2-8973-45E7-A0DD-EAFD88E9914C}" type="presParOf" srcId="{2A1A37FA-8504-4282-9753-5455CABE8ECF}" destId="{B0A60335-ECDC-423D-9FA5-68359CEAC783}" srcOrd="2" destOrd="0" presId="urn:microsoft.com/office/officeart/2008/layout/NameandTitleOrganizationalChart#1"/>
    <dgm:cxn modelId="{9AA3CE5C-2075-456F-B1CA-A3F141E26D4C}" type="presParOf" srcId="{81178AF7-38BF-46F0-872E-DD2EC9579ACD}" destId="{9EC9AE1D-6D2B-4C5A-B8F4-9B1B28201C71}" srcOrd="2" destOrd="0" presId="urn:microsoft.com/office/officeart/2008/layout/NameandTitleOrganizationalChart#1"/>
    <dgm:cxn modelId="{00C750EF-DD3D-4F9B-B150-ED967C3EA9A9}" type="presParOf" srcId="{9EC9AE1D-6D2B-4C5A-B8F4-9B1B28201C71}" destId="{EF63BCAB-0A8D-415A-8503-FDCCA09E3AC1}" srcOrd="0" destOrd="0" presId="urn:microsoft.com/office/officeart/2008/layout/NameandTitleOrganizationalChart#1"/>
    <dgm:cxn modelId="{B1E057B1-AC71-4D75-A04B-0688EF28D761}" type="presParOf" srcId="{9EC9AE1D-6D2B-4C5A-B8F4-9B1B28201C71}" destId="{E599C5DF-E9CE-4F13-9373-2BA337829EBD}" srcOrd="1" destOrd="0" presId="urn:microsoft.com/office/officeart/2008/layout/NameandTitleOrganizationalChart#1"/>
    <dgm:cxn modelId="{B5754222-C223-4A64-BB29-C01C6DFBDBE3}" type="presParOf" srcId="{E599C5DF-E9CE-4F13-9373-2BA337829EBD}" destId="{BC7863DA-7DB1-4FE6-970A-E5192BCED93A}" srcOrd="0" destOrd="0" presId="urn:microsoft.com/office/officeart/2008/layout/NameandTitleOrganizationalChart#1"/>
    <dgm:cxn modelId="{A0BC6435-F27B-4828-8635-EC467061D65A}" type="presParOf" srcId="{BC7863DA-7DB1-4FE6-970A-E5192BCED93A}" destId="{350D9D2F-78CB-4CE5-9249-1D64BDB6607E}" srcOrd="0" destOrd="0" presId="urn:microsoft.com/office/officeart/2008/layout/NameandTitleOrganizationalChart#1"/>
    <dgm:cxn modelId="{0CB1FBDD-FC4C-4815-9617-814DD7694CE3}" type="presParOf" srcId="{BC7863DA-7DB1-4FE6-970A-E5192BCED93A}" destId="{9C2EB2A2-F56E-4272-9D43-DC832B00F2D3}" srcOrd="1" destOrd="0" presId="urn:microsoft.com/office/officeart/2008/layout/NameandTitleOrganizationalChart#1"/>
    <dgm:cxn modelId="{2396D3EC-3A22-486D-AEB4-B66E0016C451}" type="presParOf" srcId="{BC7863DA-7DB1-4FE6-970A-E5192BCED93A}" destId="{F4F3E2FB-D015-4B83-9127-89E591B8D58D}" srcOrd="2" destOrd="0" presId="urn:microsoft.com/office/officeart/2008/layout/NameandTitleOrganizationalChart#1"/>
    <dgm:cxn modelId="{0ADA595F-C874-45F6-9579-2AA3F935C6A7}" type="presParOf" srcId="{E599C5DF-E9CE-4F13-9373-2BA337829EBD}" destId="{127F8015-9BAB-4E07-99F8-457D4F6F22DD}" srcOrd="1" destOrd="0" presId="urn:microsoft.com/office/officeart/2008/layout/NameandTitleOrganizationalChart#1"/>
    <dgm:cxn modelId="{3E7BDF98-83C5-4709-9AD5-BD3AA6D81E07}" type="presParOf" srcId="{E599C5DF-E9CE-4F13-9373-2BA337829EBD}" destId="{E4FEB4AE-8EF7-491A-AF74-404FC309446F}" srcOrd="2" destOrd="0" presId="urn:microsoft.com/office/officeart/2008/layout/NameandTitleOrganizationalChart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902041" cy="2965609"/>
        <a:chOff x="0" y="0"/>
        <a:chExt cx="4902041" cy="2965609"/>
      </a:xfrm>
    </dsp:grpSpPr>
    <dsp:sp modelId="{718839F4-5F33-40A2-A382-014B6988DEE6}">
      <dsp:nvSpPr>
        <dsp:cNvPr id="6" name="任意多边形 5"/>
        <dsp:cNvSpPr/>
      </dsp:nvSpPr>
      <dsp:spPr bwMode="white">
        <a:xfrm>
          <a:off x="481253" y="833846"/>
          <a:ext cx="1921642" cy="1172317"/>
        </a:xfrm>
        <a:custGeom>
          <a:avLst/>
          <a:gdLst/>
          <a:ahLst/>
          <a:cxnLst/>
          <a:pathLst>
            <a:path w="3026" h="1846">
              <a:moveTo>
                <a:pt x="3026" y="0"/>
              </a:moveTo>
              <a:lnTo>
                <a:pt x="3026" y="1671"/>
              </a:lnTo>
              <a:lnTo>
                <a:pt x="0" y="1671"/>
              </a:lnTo>
              <a:lnTo>
                <a:pt x="0" y="1846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481253" y="833846"/>
        <a:ext cx="1921642" cy="1172317"/>
      </dsp:txXfrm>
    </dsp:sp>
    <dsp:sp modelId="{DD5DED7F-8891-488E-92AE-07EF36D3E8E1}">
      <dsp:nvSpPr>
        <dsp:cNvPr id="10" name="任意多边形 9"/>
        <dsp:cNvSpPr/>
      </dsp:nvSpPr>
      <dsp:spPr bwMode="white">
        <a:xfrm>
          <a:off x="1762348" y="833846"/>
          <a:ext cx="640547" cy="1172317"/>
        </a:xfrm>
        <a:custGeom>
          <a:avLst/>
          <a:gdLst/>
          <a:ahLst/>
          <a:cxnLst/>
          <a:pathLst>
            <a:path w="1009" h="1846">
              <a:moveTo>
                <a:pt x="1009" y="0"/>
              </a:moveTo>
              <a:lnTo>
                <a:pt x="1009" y="1671"/>
              </a:lnTo>
              <a:lnTo>
                <a:pt x="0" y="1671"/>
              </a:lnTo>
              <a:lnTo>
                <a:pt x="0" y="1846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1762348" y="833846"/>
        <a:ext cx="640547" cy="1172317"/>
      </dsp:txXfrm>
    </dsp:sp>
    <dsp:sp modelId="{1A946EA8-F83D-4427-92BE-0B956CB3DD9E}">
      <dsp:nvSpPr>
        <dsp:cNvPr id="14" name="任意多边形 13"/>
        <dsp:cNvSpPr/>
      </dsp:nvSpPr>
      <dsp:spPr bwMode="white">
        <a:xfrm>
          <a:off x="2402895" y="833846"/>
          <a:ext cx="640547" cy="1172317"/>
        </a:xfrm>
        <a:custGeom>
          <a:avLst/>
          <a:gdLst/>
          <a:ahLst/>
          <a:cxnLst/>
          <a:pathLst>
            <a:path w="1009" h="1846">
              <a:moveTo>
                <a:pt x="0" y="0"/>
              </a:moveTo>
              <a:lnTo>
                <a:pt x="0" y="1671"/>
              </a:lnTo>
              <a:lnTo>
                <a:pt x="1009" y="1671"/>
              </a:lnTo>
              <a:lnTo>
                <a:pt x="1009" y="1846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402895" y="833846"/>
        <a:ext cx="640547" cy="1172317"/>
      </dsp:txXfrm>
    </dsp:sp>
    <dsp:sp modelId="{385DE761-6231-45FB-9700-5CB1E455E804}">
      <dsp:nvSpPr>
        <dsp:cNvPr id="18" name="任意多边形 17"/>
        <dsp:cNvSpPr/>
      </dsp:nvSpPr>
      <dsp:spPr bwMode="white">
        <a:xfrm>
          <a:off x="2402895" y="833846"/>
          <a:ext cx="1921642" cy="1172317"/>
        </a:xfrm>
        <a:custGeom>
          <a:avLst/>
          <a:gdLst/>
          <a:ahLst/>
          <a:cxnLst/>
          <a:pathLst>
            <a:path w="3026" h="1846">
              <a:moveTo>
                <a:pt x="0" y="0"/>
              </a:moveTo>
              <a:lnTo>
                <a:pt x="0" y="1671"/>
              </a:lnTo>
              <a:lnTo>
                <a:pt x="3026" y="1671"/>
              </a:lnTo>
              <a:lnTo>
                <a:pt x="3026" y="1846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402895" y="833846"/>
        <a:ext cx="1921642" cy="1172317"/>
      </dsp:txXfrm>
    </dsp:sp>
    <dsp:sp modelId="{EF63BCAB-0A8D-415A-8503-FDCCA09E3AC1}">
      <dsp:nvSpPr>
        <dsp:cNvPr id="22" name="任意多边形 21"/>
        <dsp:cNvSpPr/>
      </dsp:nvSpPr>
      <dsp:spPr bwMode="white">
        <a:xfrm>
          <a:off x="2243601" y="833846"/>
          <a:ext cx="159295" cy="586159"/>
        </a:xfrm>
        <a:custGeom>
          <a:avLst/>
          <a:gdLst/>
          <a:ahLst/>
          <a:cxnLst/>
          <a:pathLst>
            <a:path w="251" h="923">
              <a:moveTo>
                <a:pt x="251" y="0"/>
              </a:moveTo>
              <a:lnTo>
                <a:pt x="251" y="923"/>
              </a:lnTo>
              <a:lnTo>
                <a:pt x="0" y="923"/>
              </a:lnTo>
            </a:path>
          </a:pathLst>
        </a:custGeom>
      </dsp:spPr>
      <dsp:style>
        <a:lnRef idx="2">
          <a:schemeClr val="accent2">
            <a:shade val="60000"/>
          </a:schemeClr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243601" y="833846"/>
        <a:ext cx="159295" cy="586159"/>
      </dsp:txXfrm>
    </dsp:sp>
    <dsp:sp modelId="{8C1C4E3F-F5AF-4B85-84B6-1C435203C46E}">
      <dsp:nvSpPr>
        <dsp:cNvPr id="3" name="矩形 2"/>
        <dsp:cNvSpPr/>
      </dsp:nvSpPr>
      <dsp:spPr bwMode="white">
        <a:xfrm>
          <a:off x="1921642" y="357406"/>
          <a:ext cx="962506" cy="476440"/>
        </a:xfrm>
        <a:prstGeom prst="rect">
          <a:avLst/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67231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洪秀全</a:t>
          </a:r>
          <a:endParaRPr>
            <a:solidFill>
              <a:schemeClr val="dk1"/>
            </a:solidFill>
          </a:endParaRPr>
        </a:p>
      </dsp:txBody>
      <dsp:txXfrm>
        <a:off x="1921642" y="357406"/>
        <a:ext cx="962506" cy="476440"/>
      </dsp:txXfrm>
    </dsp:sp>
    <dsp:sp modelId="{762CCF6A-7E9D-4EDB-9E54-D9FAE571A19D}">
      <dsp:nvSpPr>
        <dsp:cNvPr id="4" name="矩形 3"/>
        <dsp:cNvSpPr/>
      </dsp:nvSpPr>
      <dsp:spPr bwMode="white">
        <a:xfrm>
          <a:off x="2114144" y="655308"/>
          <a:ext cx="866255" cy="304137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50800" tIns="12700" rIns="50800" bIns="12700" anchor="ctr"/>
        <a:lstStyle>
          <a:lvl1pPr algn="r">
            <a:defRPr sz="6500"/>
          </a:lvl1pPr>
          <a:lvl2pPr marL="285750" indent="-285750" algn="r">
            <a:defRPr sz="5000"/>
          </a:lvl2pPr>
          <a:lvl3pPr marL="571500" indent="-285750" algn="r">
            <a:defRPr sz="5000"/>
          </a:lvl3pPr>
          <a:lvl4pPr marL="857250" indent="-285750" algn="r">
            <a:defRPr sz="5000"/>
          </a:lvl4pPr>
          <a:lvl5pPr marL="1143000" indent="-285750" algn="r">
            <a:defRPr sz="5000"/>
          </a:lvl5pPr>
          <a:lvl6pPr marL="1428750" indent="-285750" algn="r">
            <a:defRPr sz="5000"/>
          </a:lvl6pPr>
          <a:lvl7pPr marL="1714500" indent="-285750" algn="r">
            <a:defRPr sz="5000"/>
          </a:lvl7pPr>
          <a:lvl8pPr marL="2000250" indent="-285750" algn="r">
            <a:defRPr sz="5000"/>
          </a:lvl8pPr>
          <a:lvl9pPr marL="2286000" indent="-285750" algn="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rPr>
            <a:t>天王 </a:t>
          </a:r>
          <a:endParaRPr>
            <a:solidFill>
              <a:schemeClr val="dk1"/>
            </a:solidFill>
          </a:endParaRPr>
        </a:p>
      </dsp:txBody>
      <dsp:txXfrm>
        <a:off x="2114144" y="655308"/>
        <a:ext cx="866255" cy="304137"/>
      </dsp:txXfrm>
    </dsp:sp>
    <dsp:sp modelId="{1FF320CD-7DB9-46B7-A6B1-F3041721A93F}">
      <dsp:nvSpPr>
        <dsp:cNvPr id="7" name="矩形 6"/>
        <dsp:cNvSpPr/>
      </dsp:nvSpPr>
      <dsp:spPr bwMode="white">
        <a:xfrm>
          <a:off x="0" y="2006163"/>
          <a:ext cx="962506" cy="476440"/>
        </a:xfrm>
        <a:prstGeom prst="rect">
          <a:avLst/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67231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萧朝贵</a:t>
          </a:r>
          <a:endParaRPr>
            <a:solidFill>
              <a:schemeClr val="dk1"/>
            </a:solidFill>
          </a:endParaRPr>
        </a:p>
      </dsp:txBody>
      <dsp:txXfrm>
        <a:off x="0" y="2006163"/>
        <a:ext cx="962506" cy="476440"/>
      </dsp:txXfrm>
    </dsp:sp>
    <dsp:sp modelId="{E6F0AE28-9371-461F-A883-B8A4242ECF62}">
      <dsp:nvSpPr>
        <dsp:cNvPr id="8" name="矩形 7"/>
        <dsp:cNvSpPr/>
      </dsp:nvSpPr>
      <dsp:spPr bwMode="white">
        <a:xfrm>
          <a:off x="192501" y="2304066"/>
          <a:ext cx="866255" cy="304137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50800" tIns="12700" rIns="50800" bIns="12700" anchor="ctr"/>
        <a:lstStyle>
          <a:lvl1pPr algn="r">
            <a:defRPr sz="6500"/>
          </a:lvl1pPr>
          <a:lvl2pPr marL="285750" indent="-285750" algn="r">
            <a:defRPr sz="5000"/>
          </a:lvl2pPr>
          <a:lvl3pPr marL="571500" indent="-285750" algn="r">
            <a:defRPr sz="5000"/>
          </a:lvl3pPr>
          <a:lvl4pPr marL="857250" indent="-285750" algn="r">
            <a:defRPr sz="5000"/>
          </a:lvl4pPr>
          <a:lvl5pPr marL="1143000" indent="-285750" algn="r">
            <a:defRPr sz="5000"/>
          </a:lvl5pPr>
          <a:lvl6pPr marL="1428750" indent="-285750" algn="r">
            <a:defRPr sz="5000"/>
          </a:lvl6pPr>
          <a:lvl7pPr marL="1714500" indent="-285750" algn="r">
            <a:defRPr sz="5000"/>
          </a:lvl7pPr>
          <a:lvl8pPr marL="2000250" indent="-285750" algn="r">
            <a:defRPr sz="5000"/>
          </a:lvl8pPr>
          <a:lvl9pPr marL="2286000" indent="-285750" algn="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西王</a:t>
          </a:r>
          <a:endParaRPr>
            <a:solidFill>
              <a:schemeClr val="dk1"/>
            </a:solidFill>
          </a:endParaRPr>
        </a:p>
      </dsp:txBody>
      <dsp:txXfrm>
        <a:off x="192501" y="2304066"/>
        <a:ext cx="866255" cy="304137"/>
      </dsp:txXfrm>
    </dsp:sp>
    <dsp:sp modelId="{62F13039-777B-430B-9535-AC519AF52769}">
      <dsp:nvSpPr>
        <dsp:cNvPr id="11" name="矩形 10"/>
        <dsp:cNvSpPr/>
      </dsp:nvSpPr>
      <dsp:spPr bwMode="white">
        <a:xfrm>
          <a:off x="1281095" y="2006163"/>
          <a:ext cx="962506" cy="476440"/>
        </a:xfrm>
        <a:prstGeom prst="rect">
          <a:avLst/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67231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冯云山</a:t>
          </a:r>
          <a:endParaRPr>
            <a:solidFill>
              <a:schemeClr val="dk1"/>
            </a:solidFill>
          </a:endParaRPr>
        </a:p>
      </dsp:txBody>
      <dsp:txXfrm>
        <a:off x="1281095" y="2006163"/>
        <a:ext cx="962506" cy="476440"/>
      </dsp:txXfrm>
    </dsp:sp>
    <dsp:sp modelId="{0A1FBB09-9851-427E-B78F-4234A909FBD1}">
      <dsp:nvSpPr>
        <dsp:cNvPr id="12" name="矩形 11"/>
        <dsp:cNvSpPr/>
      </dsp:nvSpPr>
      <dsp:spPr bwMode="white">
        <a:xfrm>
          <a:off x="1473596" y="2304066"/>
          <a:ext cx="866255" cy="304137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50800" tIns="12700" rIns="50800" bIns="12700" anchor="ctr"/>
        <a:lstStyle>
          <a:lvl1pPr algn="r">
            <a:defRPr sz="6500"/>
          </a:lvl1pPr>
          <a:lvl2pPr marL="285750" indent="-285750" algn="r">
            <a:defRPr sz="5000"/>
          </a:lvl2pPr>
          <a:lvl3pPr marL="571500" indent="-285750" algn="r">
            <a:defRPr sz="5000"/>
          </a:lvl3pPr>
          <a:lvl4pPr marL="857250" indent="-285750" algn="r">
            <a:defRPr sz="5000"/>
          </a:lvl4pPr>
          <a:lvl5pPr marL="1143000" indent="-285750" algn="r">
            <a:defRPr sz="5000"/>
          </a:lvl5pPr>
          <a:lvl6pPr marL="1428750" indent="-285750" algn="r">
            <a:defRPr sz="5000"/>
          </a:lvl6pPr>
          <a:lvl7pPr marL="1714500" indent="-285750" algn="r">
            <a:defRPr sz="5000"/>
          </a:lvl7pPr>
          <a:lvl8pPr marL="2000250" indent="-285750" algn="r">
            <a:defRPr sz="5000"/>
          </a:lvl8pPr>
          <a:lvl9pPr marL="2286000" indent="-285750" algn="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南山</a:t>
          </a:r>
          <a:endParaRPr>
            <a:solidFill>
              <a:schemeClr val="dk1"/>
            </a:solidFill>
          </a:endParaRPr>
        </a:p>
      </dsp:txBody>
      <dsp:txXfrm>
        <a:off x="1473596" y="2304066"/>
        <a:ext cx="866255" cy="304137"/>
      </dsp:txXfrm>
    </dsp:sp>
    <dsp:sp modelId="{B7F3A97F-21F7-4A6A-B36E-9C442CAB2286}">
      <dsp:nvSpPr>
        <dsp:cNvPr id="15" name="矩形 14"/>
        <dsp:cNvSpPr/>
      </dsp:nvSpPr>
      <dsp:spPr bwMode="white">
        <a:xfrm>
          <a:off x="2562190" y="2006163"/>
          <a:ext cx="962506" cy="476440"/>
        </a:xfrm>
        <a:prstGeom prst="rect">
          <a:avLst/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67231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韦昌辉</a:t>
          </a:r>
          <a:endParaRPr>
            <a:solidFill>
              <a:schemeClr val="dk1"/>
            </a:solidFill>
          </a:endParaRPr>
        </a:p>
      </dsp:txBody>
      <dsp:txXfrm>
        <a:off x="2562190" y="2006163"/>
        <a:ext cx="962506" cy="476440"/>
      </dsp:txXfrm>
    </dsp:sp>
    <dsp:sp modelId="{3F24E7E4-7245-46F2-B4E6-DB96355425B0}">
      <dsp:nvSpPr>
        <dsp:cNvPr id="16" name="矩形 15"/>
        <dsp:cNvSpPr/>
      </dsp:nvSpPr>
      <dsp:spPr bwMode="white">
        <a:xfrm>
          <a:off x="2754691" y="2304066"/>
          <a:ext cx="866255" cy="304137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50800" tIns="12700" rIns="50800" bIns="12700" anchor="ctr"/>
        <a:lstStyle>
          <a:lvl1pPr algn="r">
            <a:defRPr sz="6500"/>
          </a:lvl1pPr>
          <a:lvl2pPr marL="285750" indent="-285750" algn="r">
            <a:defRPr sz="5000"/>
          </a:lvl2pPr>
          <a:lvl3pPr marL="571500" indent="-285750" algn="r">
            <a:defRPr sz="5000"/>
          </a:lvl3pPr>
          <a:lvl4pPr marL="857250" indent="-285750" algn="r">
            <a:defRPr sz="5000"/>
          </a:lvl4pPr>
          <a:lvl5pPr marL="1143000" indent="-285750" algn="r">
            <a:defRPr sz="5000"/>
          </a:lvl5pPr>
          <a:lvl6pPr marL="1428750" indent="-285750" algn="r">
            <a:defRPr sz="5000"/>
          </a:lvl6pPr>
          <a:lvl7pPr marL="1714500" indent="-285750" algn="r">
            <a:defRPr sz="5000"/>
          </a:lvl7pPr>
          <a:lvl8pPr marL="2000250" indent="-285750" algn="r">
            <a:defRPr sz="5000"/>
          </a:lvl8pPr>
          <a:lvl9pPr marL="2286000" indent="-285750" algn="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北王</a:t>
          </a:r>
          <a:endParaRPr>
            <a:solidFill>
              <a:schemeClr val="dk1"/>
            </a:solidFill>
          </a:endParaRPr>
        </a:p>
      </dsp:txBody>
      <dsp:txXfrm>
        <a:off x="2754691" y="2304066"/>
        <a:ext cx="866255" cy="304137"/>
      </dsp:txXfrm>
    </dsp:sp>
    <dsp:sp modelId="{914E278D-0E62-4B2B-BD1E-9A7AFE0558E7}">
      <dsp:nvSpPr>
        <dsp:cNvPr id="19" name="矩形 18"/>
        <dsp:cNvSpPr/>
      </dsp:nvSpPr>
      <dsp:spPr bwMode="white">
        <a:xfrm>
          <a:off x="3843285" y="2006163"/>
          <a:ext cx="962506" cy="476440"/>
        </a:xfrm>
        <a:prstGeom prst="rect">
          <a:avLst/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67231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石达开</a:t>
          </a:r>
          <a:endParaRPr>
            <a:solidFill>
              <a:schemeClr val="dk1"/>
            </a:solidFill>
          </a:endParaRPr>
        </a:p>
      </dsp:txBody>
      <dsp:txXfrm>
        <a:off x="3843285" y="2006163"/>
        <a:ext cx="962506" cy="476440"/>
      </dsp:txXfrm>
    </dsp:sp>
    <dsp:sp modelId="{58B86F71-5C27-4A47-9A38-284D660BB976}">
      <dsp:nvSpPr>
        <dsp:cNvPr id="20" name="矩形 19"/>
        <dsp:cNvSpPr/>
      </dsp:nvSpPr>
      <dsp:spPr bwMode="white">
        <a:xfrm>
          <a:off x="4035786" y="2304066"/>
          <a:ext cx="866255" cy="304137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50800" tIns="12700" rIns="50800" bIns="12700" anchor="ctr"/>
        <a:lstStyle>
          <a:lvl1pPr algn="r">
            <a:defRPr sz="6500"/>
          </a:lvl1pPr>
          <a:lvl2pPr marL="285750" indent="-285750" algn="r">
            <a:defRPr sz="5000"/>
          </a:lvl2pPr>
          <a:lvl3pPr marL="571500" indent="-285750" algn="r">
            <a:defRPr sz="5000"/>
          </a:lvl3pPr>
          <a:lvl4pPr marL="857250" indent="-285750" algn="r">
            <a:defRPr sz="5000"/>
          </a:lvl4pPr>
          <a:lvl5pPr marL="1143000" indent="-285750" algn="r">
            <a:defRPr sz="5000"/>
          </a:lvl5pPr>
          <a:lvl6pPr marL="1428750" indent="-285750" algn="r">
            <a:defRPr sz="5000"/>
          </a:lvl6pPr>
          <a:lvl7pPr marL="1714500" indent="-285750" algn="r">
            <a:defRPr sz="5000"/>
          </a:lvl7pPr>
          <a:lvl8pPr marL="2000250" indent="-285750" algn="r">
            <a:defRPr sz="5000"/>
          </a:lvl8pPr>
          <a:lvl9pPr marL="2286000" indent="-285750" algn="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翼王</a:t>
          </a:r>
          <a:endParaRPr>
            <a:solidFill>
              <a:schemeClr val="dk1"/>
            </a:solidFill>
          </a:endParaRPr>
        </a:p>
      </dsp:txBody>
      <dsp:txXfrm>
        <a:off x="4035786" y="2304066"/>
        <a:ext cx="866255" cy="304137"/>
      </dsp:txXfrm>
    </dsp:sp>
    <dsp:sp modelId="{350D9D2F-78CB-4CE5-9249-1D64BDB6607E}">
      <dsp:nvSpPr>
        <dsp:cNvPr id="23" name="矩形 22"/>
        <dsp:cNvSpPr/>
      </dsp:nvSpPr>
      <dsp:spPr bwMode="white">
        <a:xfrm>
          <a:off x="1281095" y="1181785"/>
          <a:ext cx="962506" cy="476440"/>
        </a:xfrm>
        <a:prstGeom prst="rect">
          <a:avLst/>
        </a:prstGeom>
      </dsp:spPr>
      <dsp:style>
        <a:lnRef idx="3">
          <a:schemeClr val="accent2">
            <a:shade val="80000"/>
          </a:schemeClr>
        </a:lnRef>
        <a:fillRef idx="1">
          <a:schemeClr val="lt1"/>
        </a:fillRef>
        <a:effectRef idx="1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67231" anchor="ctr"/>
        <a:lstStyle>
          <a:lvl1pPr algn="ctr">
            <a:defRPr sz="2400"/>
          </a:lvl1pPr>
          <a:lvl2pPr marL="171450" indent="-171450" algn="ctr">
            <a:defRPr sz="1800"/>
          </a:lvl2pPr>
          <a:lvl3pPr marL="342900" indent="-171450" algn="ctr">
            <a:defRPr sz="1800"/>
          </a:lvl3pPr>
          <a:lvl4pPr marL="514350" indent="-171450" algn="ctr">
            <a:defRPr sz="1800"/>
          </a:lvl4pPr>
          <a:lvl5pPr marL="685800" indent="-171450" algn="ctr">
            <a:defRPr sz="1800"/>
          </a:lvl5pPr>
          <a:lvl6pPr marL="857250" indent="-171450" algn="ctr">
            <a:defRPr sz="1800"/>
          </a:lvl6pPr>
          <a:lvl7pPr marL="1028700" indent="-171450" algn="ctr">
            <a:defRPr sz="1800"/>
          </a:lvl7pPr>
          <a:lvl8pPr marL="1200150" indent="-171450" algn="ctr">
            <a:defRPr sz="1800"/>
          </a:lvl8pPr>
          <a:lvl9pPr marL="1371600" indent="-171450" algn="ctr">
            <a:defRPr sz="1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杨秀清</a:t>
          </a:r>
          <a:endParaRPr>
            <a:solidFill>
              <a:schemeClr val="dk1"/>
            </a:solidFill>
          </a:endParaRPr>
        </a:p>
      </dsp:txBody>
      <dsp:txXfrm>
        <a:off x="1281095" y="1181785"/>
        <a:ext cx="962506" cy="476440"/>
      </dsp:txXfrm>
    </dsp:sp>
    <dsp:sp modelId="{9C2EB2A2-F56E-4272-9D43-DC832B00F2D3}">
      <dsp:nvSpPr>
        <dsp:cNvPr id="24" name="矩形 23"/>
        <dsp:cNvSpPr/>
      </dsp:nvSpPr>
      <dsp:spPr bwMode="white">
        <a:xfrm>
          <a:off x="1473596" y="1479687"/>
          <a:ext cx="866255" cy="304137"/>
        </a:xfrm>
        <a:prstGeom prst="rect">
          <a:avLst/>
        </a:prstGeom>
      </dsp:spPr>
      <dsp:style>
        <a:lnRef idx="2">
          <a:schemeClr val="accent2"/>
        </a:lnRef>
        <a:fillRef idx="1">
          <a:schemeClr val="accent2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50800" tIns="12700" rIns="50800" bIns="12700" anchor="ctr"/>
        <a:lstStyle>
          <a:lvl1pPr algn="r">
            <a:defRPr sz="6500"/>
          </a:lvl1pPr>
          <a:lvl2pPr marL="285750" indent="-285750" algn="r">
            <a:defRPr sz="5000"/>
          </a:lvl2pPr>
          <a:lvl3pPr marL="571500" indent="-285750" algn="r">
            <a:defRPr sz="5000"/>
          </a:lvl3pPr>
          <a:lvl4pPr marL="857250" indent="-285750" algn="r">
            <a:defRPr sz="5000"/>
          </a:lvl4pPr>
          <a:lvl5pPr marL="1143000" indent="-285750" algn="r">
            <a:defRPr sz="5000"/>
          </a:lvl5pPr>
          <a:lvl6pPr marL="1428750" indent="-285750" algn="r">
            <a:defRPr sz="5000"/>
          </a:lvl6pPr>
          <a:lvl7pPr marL="1714500" indent="-285750" algn="r">
            <a:defRPr sz="5000"/>
          </a:lvl7pPr>
          <a:lvl8pPr marL="2000250" indent="-285750" algn="r">
            <a:defRPr sz="5000"/>
          </a:lvl8pPr>
          <a:lvl9pPr marL="2286000" indent="-285750" algn="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rPr>
            <a:t>东王</a:t>
          </a:r>
          <a:endParaRPr>
            <a:solidFill>
              <a:schemeClr val="dk1"/>
            </a:solidFill>
          </a:endParaRPr>
        </a:p>
      </dsp:txBody>
      <dsp:txXfrm>
        <a:off x="1473596" y="1479687"/>
        <a:ext cx="866255" cy="304137"/>
      </dsp:txXfrm>
    </dsp:sp>
    <dsp:sp modelId="{8835CE7C-4999-45BF-A08E-804F51E6EA70}">
      <dsp:nvSpPr>
        <dsp:cNvPr id="5" name="矩形 4" hidden="1"/>
        <dsp:cNvSpPr/>
      </dsp:nvSpPr>
      <dsp:spPr>
        <a:xfrm>
          <a:off x="1921642" y="357406"/>
          <a:ext cx="192501" cy="476440"/>
        </a:xfrm>
        <a:prstGeom prst="rect">
          <a:avLst/>
        </a:prstGeom>
      </dsp:spPr>
      <dsp:txXfrm>
        <a:off x="1921642" y="357406"/>
        <a:ext cx="192501" cy="476440"/>
      </dsp:txXfrm>
    </dsp:sp>
    <dsp:sp modelId="{0DE9192D-CC1A-4FDF-A14D-4C596628FF8D}">
      <dsp:nvSpPr>
        <dsp:cNvPr id="9" name="矩形 8" hidden="1"/>
        <dsp:cNvSpPr/>
      </dsp:nvSpPr>
      <dsp:spPr>
        <a:xfrm>
          <a:off x="0" y="2006163"/>
          <a:ext cx="192501" cy="476440"/>
        </a:xfrm>
        <a:prstGeom prst="rect">
          <a:avLst/>
        </a:prstGeom>
      </dsp:spPr>
      <dsp:txXfrm>
        <a:off x="0" y="2006163"/>
        <a:ext cx="192501" cy="476440"/>
      </dsp:txXfrm>
    </dsp:sp>
    <dsp:sp modelId="{0F9735B2-7810-446E-9C1C-8B8F5662B9C2}">
      <dsp:nvSpPr>
        <dsp:cNvPr id="13" name="矩形 12" hidden="1"/>
        <dsp:cNvSpPr/>
      </dsp:nvSpPr>
      <dsp:spPr>
        <a:xfrm>
          <a:off x="1281095" y="2006163"/>
          <a:ext cx="192501" cy="476440"/>
        </a:xfrm>
        <a:prstGeom prst="rect">
          <a:avLst/>
        </a:prstGeom>
      </dsp:spPr>
      <dsp:txXfrm>
        <a:off x="1281095" y="2006163"/>
        <a:ext cx="192501" cy="476440"/>
      </dsp:txXfrm>
    </dsp:sp>
    <dsp:sp modelId="{73371953-1658-44A2-A35F-26AA74EBE13A}">
      <dsp:nvSpPr>
        <dsp:cNvPr id="17" name="矩形 16" hidden="1"/>
        <dsp:cNvSpPr/>
      </dsp:nvSpPr>
      <dsp:spPr>
        <a:xfrm>
          <a:off x="2562190" y="2006163"/>
          <a:ext cx="192501" cy="476440"/>
        </a:xfrm>
        <a:prstGeom prst="rect">
          <a:avLst/>
        </a:prstGeom>
      </dsp:spPr>
      <dsp:txXfrm>
        <a:off x="2562190" y="2006163"/>
        <a:ext cx="192501" cy="476440"/>
      </dsp:txXfrm>
    </dsp:sp>
    <dsp:sp modelId="{8C11E529-9CFB-4581-8772-B33E701E30C8}">
      <dsp:nvSpPr>
        <dsp:cNvPr id="21" name="矩形 20" hidden="1"/>
        <dsp:cNvSpPr/>
      </dsp:nvSpPr>
      <dsp:spPr>
        <a:xfrm>
          <a:off x="3843285" y="2006163"/>
          <a:ext cx="192501" cy="476440"/>
        </a:xfrm>
        <a:prstGeom prst="rect">
          <a:avLst/>
        </a:prstGeom>
      </dsp:spPr>
      <dsp:txXfrm>
        <a:off x="3843285" y="2006163"/>
        <a:ext cx="192501" cy="476440"/>
      </dsp:txXfrm>
    </dsp:sp>
    <dsp:sp modelId="{F4F3E2FB-D015-4B83-9127-89E591B8D58D}">
      <dsp:nvSpPr>
        <dsp:cNvPr id="25" name="矩形 24" hidden="1"/>
        <dsp:cNvSpPr/>
      </dsp:nvSpPr>
      <dsp:spPr>
        <a:xfrm>
          <a:off x="1281095" y="1181785"/>
          <a:ext cx="192501" cy="476440"/>
        </a:xfrm>
        <a:prstGeom prst="rect">
          <a:avLst/>
        </a:prstGeom>
      </dsp:spPr>
      <dsp:txXfrm>
        <a:off x="1281095" y="1181785"/>
        <a:ext cx="192501" cy="476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#1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linDir" val="fromT"/>
                  <dgm:param type="chAlign" val="r"/>
                </dgm:alg>
              </dgm:if>
              <dgm:if name="Name23" func="var" arg="hierBranch" op="equ" val="r">
                <dgm:alg type="hierChild">
                  <dgm:param type="linDir" val="fromT"/>
                  <dgm:param type="chAlign" val="l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linDir" val="fromL"/>
                      <dgm:param type="chAlign" val="l"/>
                      <dgm:param type="secLinDir" val="fromT"/>
                      <dgm:param type="secChAlign" val="t"/>
                    </dgm:alg>
                  </dgm:if>
                  <dgm:else name="Name27">
                    <dgm:alg type="hierChild">
                      <dgm:param type="linDir" val="fromR"/>
                      <dgm:param type="chAlign" val="l"/>
                      <dgm:param type="secLinDir" val="fromT"/>
                      <dgm:param type="secChAlign" val="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srcNode" val="rootConnector1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srcNode" val="rootConnector"/>
                                <dgm:param type="dim" val="1D"/>
                                <dgm:param type="endSty" val="noArr"/>
                                <dgm:param type="connRout" val="bend"/>
                                <dgm:param type="begPts" val="bCtr"/>
                                <dgm:param type="endPts" val="midL mid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73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77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90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linDir" val="fromL"/>
                  <dgm:param type="chAlign" val="l"/>
                  <dgm:param type="secLinDir" val="fromT"/>
                  <dgm:param type="secChAlign" val="t"/>
                </dgm:alg>
              </dgm:if>
              <dgm:else name="Name94">
                <dgm:alg type="hierChild">
                  <dgm:param type="linDir" val="fromR"/>
                  <dgm:param type="chAlign" val="l"/>
                  <dgm:param type="secLinDir" val="fromT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linDir" val="fromT"/>
                        <dgm:param type="chAlign" val="r"/>
                      </dgm:alg>
                    </dgm:if>
                    <dgm:if name="Name111" func="var" arg="hierBranch" op="equ" val="r">
                      <dgm:alg type="hierChild">
                        <dgm:param type="linDir" val="fromT"/>
                        <dgm:param type="chAlign" val="l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linDir" val="fromL"/>
                            <dgm:param type="chAlign" val="l"/>
                            <dgm:param type="secLinDir" val="fromT"/>
                            <dgm:param type="secChAlign" val="t"/>
                          </dgm:alg>
                        </dgm:if>
                        <dgm:else name="Name115">
                          <dgm:alg type="hierChild">
                            <dgm:param type="linDir" val="fromR"/>
                            <dgm:param type="chAlign" val="l"/>
                            <dgm:param type="secLinDir" val="fromT"/>
                            <dgm:param type="secChAlign" val="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linDir" val="fromL"/>
                        <dgm:param type="chAlign" val="l"/>
                        <dgm:param type="secLinDir" val="fromT"/>
                        <dgm:param type="secChAlign" val="t"/>
                      </dgm:alg>
                    </dgm:if>
                    <dgm:else name="Name125">
                      <dgm:alg type="hierChild">
                        <dgm:param type="linDir" val="fromR"/>
                        <dgm:param type="chAlign" val="l"/>
                        <dgm:param type="secLinDir" val="fromT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257.xml"/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010" y="456010"/>
            <a:ext cx="8227219" cy="529829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auto"/>
            <a:r>
              <a:rPr lang="zh-CN" altLang="en-US" sz="202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010" y="1117997"/>
            <a:ext cx="8227219" cy="3571875"/>
          </a:xfrm>
          <a:prstGeom prst="rect">
            <a:avLst/>
          </a:prstGeo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auto"/>
            <a:r>
              <a:rPr lang="zh-CN" altLang="en-US" sz="101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79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79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8391" y="4738688"/>
            <a:ext cx="202644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4738688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57975" y="4738688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46" y="92393"/>
            <a:ext cx="1356836" cy="5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79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 userDrawn="1"/>
        </p:nvSpPr>
        <p:spPr>
          <a:xfrm>
            <a:off x="3338029" y="105958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tags" Target="../tags/tag155.xml"/><Relationship Id="rId7" Type="http://schemas.openxmlformats.org/officeDocument/2006/relationships/tags" Target="../tags/tag154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image" Target="../media/image16.jpeg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161.xml"/><Relationship Id="rId13" Type="http://schemas.openxmlformats.org/officeDocument/2006/relationships/tags" Target="../tags/tag160.xml"/><Relationship Id="rId12" Type="http://schemas.openxmlformats.org/officeDocument/2006/relationships/tags" Target="../tags/tag159.xml"/><Relationship Id="rId11" Type="http://schemas.openxmlformats.org/officeDocument/2006/relationships/tags" Target="../tags/tag158.xml"/><Relationship Id="rId10" Type="http://schemas.openxmlformats.org/officeDocument/2006/relationships/tags" Target="../tags/tag157.xml"/><Relationship Id="rId1" Type="http://schemas.openxmlformats.org/officeDocument/2006/relationships/tags" Target="../tags/tag14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image" Target="../media/image17.png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0" Type="http://schemas.openxmlformats.org/officeDocument/2006/relationships/slideLayout" Target="../slideLayouts/slideLayout9.xml"/><Relationship Id="rId2" Type="http://schemas.openxmlformats.org/officeDocument/2006/relationships/tags" Target="../tags/tag163.xml"/><Relationship Id="rId19" Type="http://schemas.openxmlformats.org/officeDocument/2006/relationships/image" Target="../media/image19.jpeg"/><Relationship Id="rId18" Type="http://schemas.openxmlformats.org/officeDocument/2006/relationships/tags" Target="../tags/tag177.xml"/><Relationship Id="rId17" Type="http://schemas.openxmlformats.org/officeDocument/2006/relationships/tags" Target="../tags/tag176.xml"/><Relationship Id="rId16" Type="http://schemas.openxmlformats.org/officeDocument/2006/relationships/tags" Target="../tags/tag175.xml"/><Relationship Id="rId15" Type="http://schemas.openxmlformats.org/officeDocument/2006/relationships/tags" Target="../tags/tag174.xml"/><Relationship Id="rId14" Type="http://schemas.openxmlformats.org/officeDocument/2006/relationships/tags" Target="../tags/tag173.xml"/><Relationship Id="rId13" Type="http://schemas.openxmlformats.org/officeDocument/2006/relationships/tags" Target="../tags/tag172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image" Target="../media/image18.png"/><Relationship Id="rId1" Type="http://schemas.openxmlformats.org/officeDocument/2006/relationships/tags" Target="../tags/tag16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0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1" Type="http://schemas.openxmlformats.org/officeDocument/2006/relationships/slideLayout" Target="../slideLayouts/slideLayout9.xml"/><Relationship Id="rId30" Type="http://schemas.openxmlformats.org/officeDocument/2006/relationships/tags" Target="../tags/tag207.xml"/><Relationship Id="rId3" Type="http://schemas.openxmlformats.org/officeDocument/2006/relationships/tags" Target="../tags/tag180.xml"/><Relationship Id="rId29" Type="http://schemas.openxmlformats.org/officeDocument/2006/relationships/tags" Target="../tags/tag206.xml"/><Relationship Id="rId28" Type="http://schemas.openxmlformats.org/officeDocument/2006/relationships/tags" Target="../tags/tag205.xml"/><Relationship Id="rId27" Type="http://schemas.openxmlformats.org/officeDocument/2006/relationships/tags" Target="../tags/tag204.xml"/><Relationship Id="rId26" Type="http://schemas.openxmlformats.org/officeDocument/2006/relationships/tags" Target="../tags/tag203.xml"/><Relationship Id="rId25" Type="http://schemas.openxmlformats.org/officeDocument/2006/relationships/tags" Target="../tags/tag202.xml"/><Relationship Id="rId24" Type="http://schemas.openxmlformats.org/officeDocument/2006/relationships/tags" Target="../tags/tag201.xml"/><Relationship Id="rId23" Type="http://schemas.openxmlformats.org/officeDocument/2006/relationships/tags" Target="../tags/tag200.xml"/><Relationship Id="rId22" Type="http://schemas.openxmlformats.org/officeDocument/2006/relationships/tags" Target="../tags/tag199.xml"/><Relationship Id="rId21" Type="http://schemas.openxmlformats.org/officeDocument/2006/relationships/tags" Target="../tags/tag198.xml"/><Relationship Id="rId20" Type="http://schemas.openxmlformats.org/officeDocument/2006/relationships/tags" Target="../tags/tag197.xml"/><Relationship Id="rId2" Type="http://schemas.openxmlformats.org/officeDocument/2006/relationships/tags" Target="../tags/tag179.xml"/><Relationship Id="rId19" Type="http://schemas.openxmlformats.org/officeDocument/2006/relationships/tags" Target="../tags/tag196.xml"/><Relationship Id="rId18" Type="http://schemas.openxmlformats.org/officeDocument/2006/relationships/tags" Target="../tags/tag195.xml"/><Relationship Id="rId17" Type="http://schemas.openxmlformats.org/officeDocument/2006/relationships/tags" Target="../tags/tag194.xml"/><Relationship Id="rId16" Type="http://schemas.openxmlformats.org/officeDocument/2006/relationships/tags" Target="../tags/tag193.xml"/><Relationship Id="rId15" Type="http://schemas.openxmlformats.org/officeDocument/2006/relationships/tags" Target="../tags/tag192.xml"/><Relationship Id="rId14" Type="http://schemas.openxmlformats.org/officeDocument/2006/relationships/tags" Target="../tags/tag191.xml"/><Relationship Id="rId13" Type="http://schemas.openxmlformats.org/officeDocument/2006/relationships/tags" Target="../tags/tag190.xml"/><Relationship Id="rId12" Type="http://schemas.openxmlformats.org/officeDocument/2006/relationships/tags" Target="../tags/tag189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tags" Target="../tags/tag17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image" Target="../media/image21.jpeg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tags" Target="../tags/tag210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209.xml"/><Relationship Id="rId19" Type="http://schemas.openxmlformats.org/officeDocument/2006/relationships/slideLayout" Target="../slideLayouts/slideLayout9.xml"/><Relationship Id="rId18" Type="http://schemas.openxmlformats.org/officeDocument/2006/relationships/tags" Target="../tags/tag219.xml"/><Relationship Id="rId17" Type="http://schemas.openxmlformats.org/officeDocument/2006/relationships/image" Target="../media/image25.jpeg"/><Relationship Id="rId16" Type="http://schemas.openxmlformats.org/officeDocument/2006/relationships/slide" Target="slide21.xml"/><Relationship Id="rId15" Type="http://schemas.openxmlformats.org/officeDocument/2006/relationships/image" Target="../media/image24.jpeg"/><Relationship Id="rId14" Type="http://schemas.openxmlformats.org/officeDocument/2006/relationships/image" Target="../media/image23.png"/><Relationship Id="rId13" Type="http://schemas.openxmlformats.org/officeDocument/2006/relationships/tags" Target="../tags/tag218.xml"/><Relationship Id="rId12" Type="http://schemas.openxmlformats.org/officeDocument/2006/relationships/tags" Target="../tags/tag217.xml"/><Relationship Id="rId11" Type="http://schemas.openxmlformats.org/officeDocument/2006/relationships/tags" Target="../tags/tag216.xml"/><Relationship Id="rId10" Type="http://schemas.openxmlformats.org/officeDocument/2006/relationships/image" Target="../media/image22.jpeg"/><Relationship Id="rId1" Type="http://schemas.openxmlformats.org/officeDocument/2006/relationships/tags" Target="../tags/tag20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Relationship Id="rId3" Type="http://schemas.openxmlformats.org/officeDocument/2006/relationships/image" Target="../media/image21.jpeg"/><Relationship Id="rId2" Type="http://schemas.openxmlformats.org/officeDocument/2006/relationships/tags" Target="../tags/tag224.xml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9.xml"/><Relationship Id="rId11" Type="http://schemas.openxmlformats.org/officeDocument/2006/relationships/tags" Target="../tags/tag230.xml"/><Relationship Id="rId10" Type="http://schemas.openxmlformats.org/officeDocument/2006/relationships/image" Target="../media/image27.png"/><Relationship Id="rId1" Type="http://schemas.openxmlformats.org/officeDocument/2006/relationships/tags" Target="../tags/tag22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image" Target="../media/image28.jpeg"/><Relationship Id="rId3" Type="http://schemas.openxmlformats.org/officeDocument/2006/relationships/tags" Target="../tags/tag236.xml"/><Relationship Id="rId27" Type="http://schemas.openxmlformats.org/officeDocument/2006/relationships/notesSlide" Target="../notesSlides/notesSlide4.xml"/><Relationship Id="rId26" Type="http://schemas.openxmlformats.org/officeDocument/2006/relationships/slideLayout" Target="../slideLayouts/slideLayout9.xml"/><Relationship Id="rId25" Type="http://schemas.openxmlformats.org/officeDocument/2006/relationships/tags" Target="../tags/tag254.xml"/><Relationship Id="rId24" Type="http://schemas.openxmlformats.org/officeDocument/2006/relationships/tags" Target="../tags/tag253.xml"/><Relationship Id="rId23" Type="http://schemas.openxmlformats.org/officeDocument/2006/relationships/tags" Target="../tags/tag252.xml"/><Relationship Id="rId22" Type="http://schemas.openxmlformats.org/officeDocument/2006/relationships/tags" Target="../tags/tag251.xml"/><Relationship Id="rId21" Type="http://schemas.openxmlformats.org/officeDocument/2006/relationships/tags" Target="../tags/tag250.xml"/><Relationship Id="rId20" Type="http://schemas.openxmlformats.org/officeDocument/2006/relationships/tags" Target="../tags/tag249.xml"/><Relationship Id="rId2" Type="http://schemas.openxmlformats.org/officeDocument/2006/relationships/tags" Target="../tags/tag235.xml"/><Relationship Id="rId19" Type="http://schemas.openxmlformats.org/officeDocument/2006/relationships/tags" Target="../tags/tag248.xml"/><Relationship Id="rId18" Type="http://schemas.openxmlformats.org/officeDocument/2006/relationships/image" Target="../media/image31.jpeg"/><Relationship Id="rId17" Type="http://schemas.openxmlformats.org/officeDocument/2006/relationships/tags" Target="../tags/tag247.xml"/><Relationship Id="rId16" Type="http://schemas.openxmlformats.org/officeDocument/2006/relationships/tags" Target="../tags/tag246.xml"/><Relationship Id="rId15" Type="http://schemas.openxmlformats.org/officeDocument/2006/relationships/tags" Target="../tags/tag245.xml"/><Relationship Id="rId14" Type="http://schemas.openxmlformats.org/officeDocument/2006/relationships/tags" Target="../tags/tag244.xml"/><Relationship Id="rId13" Type="http://schemas.openxmlformats.org/officeDocument/2006/relationships/image" Target="../media/image30.jpeg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image" Target="../media/image29.jpeg"/><Relationship Id="rId1" Type="http://schemas.openxmlformats.org/officeDocument/2006/relationships/tags" Target="../tags/tag23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tags" Target="../tags/tag265.xml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7" Type="http://schemas.openxmlformats.org/officeDocument/2006/relationships/slideLayout" Target="../slideLayouts/slideLayout10.xml"/><Relationship Id="rId16" Type="http://schemas.openxmlformats.org/officeDocument/2006/relationships/tags" Target="../tags/tag273.xml"/><Relationship Id="rId15" Type="http://schemas.openxmlformats.org/officeDocument/2006/relationships/tags" Target="../tags/tag272.xml"/><Relationship Id="rId14" Type="http://schemas.openxmlformats.org/officeDocument/2006/relationships/tags" Target="../tags/tag271.xml"/><Relationship Id="rId13" Type="http://schemas.openxmlformats.org/officeDocument/2006/relationships/tags" Target="../tags/tag270.xml"/><Relationship Id="rId12" Type="http://schemas.openxmlformats.org/officeDocument/2006/relationships/tags" Target="../tags/tag269.xml"/><Relationship Id="rId11" Type="http://schemas.openxmlformats.org/officeDocument/2006/relationships/tags" Target="../tags/tag268.xml"/><Relationship Id="rId10" Type="http://schemas.openxmlformats.org/officeDocument/2006/relationships/tags" Target="../tags/tag267.xml"/><Relationship Id="rId1" Type="http://schemas.openxmlformats.org/officeDocument/2006/relationships/tags" Target="../tags/tag258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tags" Target="../tags/tag282.xml"/><Relationship Id="rId53" Type="http://schemas.openxmlformats.org/officeDocument/2006/relationships/slideLayout" Target="../slideLayouts/slideLayout3.xml"/><Relationship Id="rId52" Type="http://schemas.openxmlformats.org/officeDocument/2006/relationships/tags" Target="../tags/tag328.xml"/><Relationship Id="rId51" Type="http://schemas.openxmlformats.org/officeDocument/2006/relationships/tags" Target="../tags/tag327.xml"/><Relationship Id="rId50" Type="http://schemas.openxmlformats.org/officeDocument/2006/relationships/tags" Target="../tags/tag326.xml"/><Relationship Id="rId5" Type="http://schemas.openxmlformats.org/officeDocument/2006/relationships/tags" Target="../tags/tag281.xml"/><Relationship Id="rId49" Type="http://schemas.openxmlformats.org/officeDocument/2006/relationships/tags" Target="../tags/tag325.xml"/><Relationship Id="rId48" Type="http://schemas.openxmlformats.org/officeDocument/2006/relationships/tags" Target="../tags/tag324.xml"/><Relationship Id="rId47" Type="http://schemas.openxmlformats.org/officeDocument/2006/relationships/tags" Target="../tags/tag323.xml"/><Relationship Id="rId46" Type="http://schemas.openxmlformats.org/officeDocument/2006/relationships/tags" Target="../tags/tag322.xml"/><Relationship Id="rId45" Type="http://schemas.openxmlformats.org/officeDocument/2006/relationships/tags" Target="../tags/tag321.xml"/><Relationship Id="rId44" Type="http://schemas.openxmlformats.org/officeDocument/2006/relationships/tags" Target="../tags/tag320.xml"/><Relationship Id="rId43" Type="http://schemas.openxmlformats.org/officeDocument/2006/relationships/tags" Target="../tags/tag319.xml"/><Relationship Id="rId42" Type="http://schemas.openxmlformats.org/officeDocument/2006/relationships/tags" Target="../tags/tag318.xml"/><Relationship Id="rId41" Type="http://schemas.openxmlformats.org/officeDocument/2006/relationships/tags" Target="../tags/tag317.xml"/><Relationship Id="rId40" Type="http://schemas.openxmlformats.org/officeDocument/2006/relationships/tags" Target="../tags/tag316.xml"/><Relationship Id="rId4" Type="http://schemas.openxmlformats.org/officeDocument/2006/relationships/tags" Target="../tags/tag280.xml"/><Relationship Id="rId39" Type="http://schemas.openxmlformats.org/officeDocument/2006/relationships/tags" Target="../tags/tag315.xml"/><Relationship Id="rId38" Type="http://schemas.openxmlformats.org/officeDocument/2006/relationships/tags" Target="../tags/tag314.xml"/><Relationship Id="rId37" Type="http://schemas.openxmlformats.org/officeDocument/2006/relationships/tags" Target="../tags/tag313.xml"/><Relationship Id="rId36" Type="http://schemas.openxmlformats.org/officeDocument/2006/relationships/tags" Target="../tags/tag312.xml"/><Relationship Id="rId35" Type="http://schemas.openxmlformats.org/officeDocument/2006/relationships/tags" Target="../tags/tag311.xml"/><Relationship Id="rId34" Type="http://schemas.openxmlformats.org/officeDocument/2006/relationships/tags" Target="../tags/tag310.xml"/><Relationship Id="rId33" Type="http://schemas.openxmlformats.org/officeDocument/2006/relationships/tags" Target="../tags/tag309.xml"/><Relationship Id="rId32" Type="http://schemas.openxmlformats.org/officeDocument/2006/relationships/tags" Target="../tags/tag308.xml"/><Relationship Id="rId31" Type="http://schemas.openxmlformats.org/officeDocument/2006/relationships/tags" Target="../tags/tag307.xml"/><Relationship Id="rId30" Type="http://schemas.openxmlformats.org/officeDocument/2006/relationships/tags" Target="../tags/tag306.xml"/><Relationship Id="rId3" Type="http://schemas.openxmlformats.org/officeDocument/2006/relationships/tags" Target="../tags/tag279.xml"/><Relationship Id="rId29" Type="http://schemas.openxmlformats.org/officeDocument/2006/relationships/tags" Target="../tags/tag305.xml"/><Relationship Id="rId28" Type="http://schemas.openxmlformats.org/officeDocument/2006/relationships/tags" Target="../tags/tag304.xml"/><Relationship Id="rId27" Type="http://schemas.openxmlformats.org/officeDocument/2006/relationships/tags" Target="../tags/tag303.xml"/><Relationship Id="rId26" Type="http://schemas.openxmlformats.org/officeDocument/2006/relationships/tags" Target="../tags/tag302.xml"/><Relationship Id="rId25" Type="http://schemas.openxmlformats.org/officeDocument/2006/relationships/tags" Target="../tags/tag301.xml"/><Relationship Id="rId24" Type="http://schemas.openxmlformats.org/officeDocument/2006/relationships/tags" Target="../tags/tag300.xml"/><Relationship Id="rId23" Type="http://schemas.openxmlformats.org/officeDocument/2006/relationships/tags" Target="../tags/tag299.xml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image" Target="../media/image32.png"/><Relationship Id="rId19" Type="http://schemas.openxmlformats.org/officeDocument/2006/relationships/tags" Target="../tags/tag295.xml"/><Relationship Id="rId18" Type="http://schemas.openxmlformats.org/officeDocument/2006/relationships/tags" Target="../tags/tag294.xml"/><Relationship Id="rId17" Type="http://schemas.openxmlformats.org/officeDocument/2006/relationships/tags" Target="../tags/tag293.xml"/><Relationship Id="rId16" Type="http://schemas.openxmlformats.org/officeDocument/2006/relationships/tags" Target="../tags/tag292.xml"/><Relationship Id="rId15" Type="http://schemas.openxmlformats.org/officeDocument/2006/relationships/tags" Target="../tags/tag291.xml"/><Relationship Id="rId14" Type="http://schemas.openxmlformats.org/officeDocument/2006/relationships/tags" Target="../tags/tag290.xml"/><Relationship Id="rId13" Type="http://schemas.openxmlformats.org/officeDocument/2006/relationships/tags" Target="../tags/tag289.xml"/><Relationship Id="rId12" Type="http://schemas.openxmlformats.org/officeDocument/2006/relationships/tags" Target="../tags/tag28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tags" Target="../tags/tag27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4.png"/><Relationship Id="rId1" Type="http://schemas.openxmlformats.org/officeDocument/2006/relationships/tags" Target="../tags/tag3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1.xml"/><Relationship Id="rId2" Type="http://schemas.openxmlformats.org/officeDocument/2006/relationships/tags" Target="../tags/tag330.xml"/><Relationship Id="rId1" Type="http://schemas.openxmlformats.org/officeDocument/2006/relationships/tags" Target="../tags/tag329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34.xml"/><Relationship Id="rId2" Type="http://schemas.openxmlformats.org/officeDocument/2006/relationships/tags" Target="../tags/tag333.xml"/><Relationship Id="rId1" Type="http://schemas.openxmlformats.org/officeDocument/2006/relationships/tags" Target="../tags/tag3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6.xml"/><Relationship Id="rId1" Type="http://schemas.openxmlformats.org/officeDocument/2006/relationships/tags" Target="../tags/tag33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35.wdp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image" Target="../media/image5.png"/><Relationship Id="rId4" Type="http://schemas.openxmlformats.org/officeDocument/2006/relationships/tags" Target="../tags/tag62.xml"/><Relationship Id="rId32" Type="http://schemas.openxmlformats.org/officeDocument/2006/relationships/slideLayout" Target="../slideLayouts/slideLayout8.xml"/><Relationship Id="rId31" Type="http://schemas.openxmlformats.org/officeDocument/2006/relationships/tags" Target="../tags/tag83.xml"/><Relationship Id="rId30" Type="http://schemas.openxmlformats.org/officeDocument/2006/relationships/tags" Target="../tags/tag82.xml"/><Relationship Id="rId3" Type="http://schemas.openxmlformats.org/officeDocument/2006/relationships/tags" Target="../tags/tag61.xml"/><Relationship Id="rId29" Type="http://schemas.openxmlformats.org/officeDocument/2006/relationships/tags" Target="../tags/tag81.xml"/><Relationship Id="rId28" Type="http://schemas.openxmlformats.org/officeDocument/2006/relationships/tags" Target="../tags/tag80.xml"/><Relationship Id="rId27" Type="http://schemas.openxmlformats.org/officeDocument/2006/relationships/tags" Target="../tags/tag79.xml"/><Relationship Id="rId26" Type="http://schemas.microsoft.com/office/2007/relationships/hdphoto" Target="../media/image10.wdp"/><Relationship Id="rId25" Type="http://schemas.openxmlformats.org/officeDocument/2006/relationships/image" Target="../media/image9.png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60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image" Target="../media/image8.jpeg"/><Relationship Id="rId16" Type="http://schemas.openxmlformats.org/officeDocument/2006/relationships/tags" Target="../tags/tag71.xml"/><Relationship Id="rId15" Type="http://schemas.openxmlformats.org/officeDocument/2006/relationships/tags" Target="../tags/tag70.xml"/><Relationship Id="rId14" Type="http://schemas.openxmlformats.org/officeDocument/2006/relationships/tags" Target="../tags/tag69.xml"/><Relationship Id="rId13" Type="http://schemas.openxmlformats.org/officeDocument/2006/relationships/image" Target="../media/image7.jpeg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tags" Target="../tags/tag59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8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image" Target="../media/image11.jpeg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2" Type="http://schemas.openxmlformats.org/officeDocument/2006/relationships/slideLayout" Target="../slideLayouts/slideLayout9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1.xml"/></Relationships>
</file>

<file path=ppt/slides/_rels/slide8.xml.rels><?xml version="1.0" encoding="UTF-8" standalone="yes"?>
<Relationships xmlns="http://schemas.openxmlformats.org/package/2006/relationships"><Relationship Id="rId9" Type="http://schemas.microsoft.com/office/2007/relationships/diagramDrawing" Target="../diagrams/drawing1.xml"/><Relationship Id="rId8" Type="http://schemas.openxmlformats.org/officeDocument/2006/relationships/diagramColors" Target="../diagrams/colors1.xml"/><Relationship Id="rId7" Type="http://schemas.openxmlformats.org/officeDocument/2006/relationships/diagramQuickStyle" Target="../diagrams/quickStyle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tags" Target="../tags/tag10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14.xml"/><Relationship Id="rId8" Type="http://schemas.openxmlformats.org/officeDocument/2006/relationships/image" Target="../media/image13.GIF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6" Type="http://schemas.openxmlformats.org/officeDocument/2006/relationships/slideLayout" Target="../slideLayouts/slideLayout9.xml"/><Relationship Id="rId45" Type="http://schemas.openxmlformats.org/officeDocument/2006/relationships/tags" Target="../tags/tag148.xml"/><Relationship Id="rId44" Type="http://schemas.openxmlformats.org/officeDocument/2006/relationships/image" Target="../media/image15.jpeg"/><Relationship Id="rId43" Type="http://schemas.openxmlformats.org/officeDocument/2006/relationships/tags" Target="../tags/tag147.xml"/><Relationship Id="rId42" Type="http://schemas.openxmlformats.org/officeDocument/2006/relationships/tags" Target="../tags/tag146.xml"/><Relationship Id="rId41" Type="http://schemas.openxmlformats.org/officeDocument/2006/relationships/tags" Target="../tags/tag145.xml"/><Relationship Id="rId40" Type="http://schemas.openxmlformats.org/officeDocument/2006/relationships/image" Target="../media/image14.png"/><Relationship Id="rId4" Type="http://schemas.openxmlformats.org/officeDocument/2006/relationships/image" Target="../media/image12.png"/><Relationship Id="rId39" Type="http://schemas.openxmlformats.org/officeDocument/2006/relationships/tags" Target="../tags/tag144.xml"/><Relationship Id="rId38" Type="http://schemas.openxmlformats.org/officeDocument/2006/relationships/tags" Target="../tags/tag143.xml"/><Relationship Id="rId37" Type="http://schemas.openxmlformats.org/officeDocument/2006/relationships/tags" Target="../tags/tag142.xml"/><Relationship Id="rId36" Type="http://schemas.openxmlformats.org/officeDocument/2006/relationships/tags" Target="../tags/tag141.xml"/><Relationship Id="rId35" Type="http://schemas.openxmlformats.org/officeDocument/2006/relationships/tags" Target="../tags/tag140.xml"/><Relationship Id="rId34" Type="http://schemas.openxmlformats.org/officeDocument/2006/relationships/tags" Target="../tags/tag139.xml"/><Relationship Id="rId33" Type="http://schemas.openxmlformats.org/officeDocument/2006/relationships/tags" Target="../tags/tag138.xml"/><Relationship Id="rId32" Type="http://schemas.openxmlformats.org/officeDocument/2006/relationships/tags" Target="../tags/tag137.xml"/><Relationship Id="rId31" Type="http://schemas.openxmlformats.org/officeDocument/2006/relationships/tags" Target="../tags/tag136.xml"/><Relationship Id="rId30" Type="http://schemas.openxmlformats.org/officeDocument/2006/relationships/tags" Target="../tags/tag135.xml"/><Relationship Id="rId3" Type="http://schemas.openxmlformats.org/officeDocument/2006/relationships/tags" Target="../tags/tag110.xml"/><Relationship Id="rId29" Type="http://schemas.openxmlformats.org/officeDocument/2006/relationships/tags" Target="../tags/tag134.xml"/><Relationship Id="rId28" Type="http://schemas.openxmlformats.org/officeDocument/2006/relationships/tags" Target="../tags/tag133.xml"/><Relationship Id="rId27" Type="http://schemas.openxmlformats.org/officeDocument/2006/relationships/tags" Target="../tags/tag132.xml"/><Relationship Id="rId26" Type="http://schemas.openxmlformats.org/officeDocument/2006/relationships/tags" Target="../tags/tag131.xml"/><Relationship Id="rId25" Type="http://schemas.openxmlformats.org/officeDocument/2006/relationships/tags" Target="../tags/tag130.xml"/><Relationship Id="rId24" Type="http://schemas.openxmlformats.org/officeDocument/2006/relationships/tags" Target="../tags/tag129.xml"/><Relationship Id="rId23" Type="http://schemas.openxmlformats.org/officeDocument/2006/relationships/tags" Target="../tags/tag128.xml"/><Relationship Id="rId22" Type="http://schemas.openxmlformats.org/officeDocument/2006/relationships/tags" Target="../tags/tag127.xml"/><Relationship Id="rId21" Type="http://schemas.openxmlformats.org/officeDocument/2006/relationships/tags" Target="../tags/tag126.xml"/><Relationship Id="rId20" Type="http://schemas.openxmlformats.org/officeDocument/2006/relationships/tags" Target="../tags/tag125.xml"/><Relationship Id="rId2" Type="http://schemas.openxmlformats.org/officeDocument/2006/relationships/tags" Target="../tags/tag109.xml"/><Relationship Id="rId19" Type="http://schemas.openxmlformats.org/officeDocument/2006/relationships/tags" Target="../tags/tag124.xml"/><Relationship Id="rId18" Type="http://schemas.openxmlformats.org/officeDocument/2006/relationships/tags" Target="../tags/tag123.xml"/><Relationship Id="rId17" Type="http://schemas.openxmlformats.org/officeDocument/2006/relationships/tags" Target="../tags/tag122.xml"/><Relationship Id="rId16" Type="http://schemas.openxmlformats.org/officeDocument/2006/relationships/tags" Target="../tags/tag121.xml"/><Relationship Id="rId15" Type="http://schemas.openxmlformats.org/officeDocument/2006/relationships/tags" Target="../tags/tag120.xml"/><Relationship Id="rId14" Type="http://schemas.openxmlformats.org/officeDocument/2006/relationships/tags" Target="../tags/tag119.xml"/><Relationship Id="rId13" Type="http://schemas.openxmlformats.org/officeDocument/2006/relationships/tags" Target="../tags/tag118.xml"/><Relationship Id="rId12" Type="http://schemas.openxmlformats.org/officeDocument/2006/relationships/tags" Target="../tags/tag117.xml"/><Relationship Id="rId11" Type="http://schemas.openxmlformats.org/officeDocument/2006/relationships/tags" Target="../tags/tag116.xml"/><Relationship Id="rId10" Type="http://schemas.openxmlformats.org/officeDocument/2006/relationships/tags" Target="../tags/tag115.xml"/><Relationship Id="rId1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3"/>
          <p:cNvSpPr txBox="1"/>
          <p:nvPr>
            <p:custDataLst>
              <p:tags r:id="rId1"/>
            </p:custDataLst>
          </p:nvPr>
        </p:nvSpPr>
        <p:spPr>
          <a:xfrm>
            <a:off x="2953016" y="771550"/>
            <a:ext cx="3328761" cy="90031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0707CD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候课任务</a:t>
            </a:r>
            <a:endParaRPr kumimoji="0" lang="zh-CN" altLang="en-US" sz="4400" b="1" i="0" u="none" strike="noStrike" kern="1200" cap="none" spc="300" normalizeH="0" baseline="0" noProof="0" dirty="0">
              <a:ln>
                <a:noFill/>
              </a:ln>
              <a:solidFill>
                <a:srgbClr val="0707CD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7" name="文本占位符 4"/>
          <p:cNvSpPr txBox="1"/>
          <p:nvPr>
            <p:custDataLst>
              <p:tags r:id="rId2"/>
            </p:custDataLst>
          </p:nvPr>
        </p:nvSpPr>
        <p:spPr>
          <a:xfrm>
            <a:off x="323528" y="1711890"/>
            <a:ext cx="8553775" cy="27320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15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任务一：背诵第</a:t>
            </a:r>
            <a:r>
              <a:rPr lang="zh-CN" altLang="en-US" sz="2800" b="1" spc="15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kumimoji="0" lang="zh-CN" altLang="en-US" sz="2800" b="1" i="0" u="none" strike="noStrike" kern="1200" cap="none" spc="15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课鸦片战争。</a:t>
            </a:r>
            <a:endParaRPr kumimoji="0" lang="zh-CN" altLang="en-US" sz="2800" b="1" i="0" u="none" strike="noStrike" kern="1200" cap="none" spc="150" normalizeH="0" baseline="0" noProof="0" dirty="0" smtClean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just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spc="15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第二次</a:t>
            </a:r>
            <a:r>
              <a:rPr kumimoji="0" lang="zh-CN" altLang="en-US" sz="2800" b="1" i="0" u="none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鸦片战争</a:t>
            </a:r>
            <a:r>
              <a:rPr kumimoji="0" lang="zh-CN" altLang="en-US" sz="2800" b="1" i="0" u="none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爆发的原因？影响？</a:t>
            </a:r>
            <a:r>
              <a:rPr kumimoji="0" lang="zh-CN" altLang="en-US" sz="2800" b="1" i="0" u="none" strike="noStrike" kern="1200" cap="none" spc="15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中国战败的根本原因？简述</a:t>
            </a:r>
            <a:r>
              <a:rPr lang="zh-CN" altLang="en-US" sz="2800" b="1" spc="15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英法列强的罪行</a:t>
            </a:r>
            <a:r>
              <a:rPr kumimoji="0" lang="zh-CN" altLang="en-US" sz="2800" b="1" i="0" u="none" strike="noStrike" kern="1200" cap="none" spc="15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kumimoji="0" lang="zh-CN" altLang="en-US" sz="2800" b="1" i="0" u="none" strike="noStrike" kern="1200" cap="none" spc="150" normalizeH="0" baseline="0" noProof="0" dirty="0" smtClean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just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15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任务二：课代表检查笔记和预习作业。</a:t>
            </a:r>
            <a:r>
              <a:rPr kumimoji="0" lang="en-US" altLang="zh-CN" sz="2800" b="1" i="0" u="none" strike="noStrike" kern="1200" cap="none" spc="15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endParaRPr kumimoji="0" lang="en-US" altLang="zh-CN" sz="2800" b="1" i="0" u="none" strike="noStrike" kern="1200" cap="none" spc="15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499187" y="129064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2" name="文本框 10"/>
          <p:cNvSpPr txBox="1"/>
          <p:nvPr>
            <p:custDataLst>
              <p:tags r:id="rId2"/>
            </p:custDataLst>
          </p:nvPr>
        </p:nvSpPr>
        <p:spPr>
          <a:xfrm>
            <a:off x="352647" y="763505"/>
            <a:ext cx="2830830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4.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颁布《天朝田亩制度》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rcRect t="10799" b="13015"/>
          <a:stretch>
            <a:fillRect/>
          </a:stretch>
        </p:blipFill>
        <p:spPr>
          <a:xfrm>
            <a:off x="6300192" y="1347614"/>
            <a:ext cx="2576989" cy="3452336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352552" y="1131590"/>
            <a:ext cx="5710841" cy="981551"/>
          </a:xfrm>
          <a:prstGeom prst="rect">
            <a:avLst/>
          </a:prstGeom>
          <a:solidFill>
            <a:schemeClr val="bg1">
              <a:alpha val="35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）内容</a:t>
            </a:r>
            <a:r>
              <a:rPr lang="zh-CN" altLang="en-US" b="1" dirty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不分男女，按人口和年龄</a:t>
            </a:r>
            <a:r>
              <a:rPr lang="zh-CN" altLang="en-US" b="1" dirty="0">
                <a:highlight>
                  <a:srgbClr val="FFFFC1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平均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分配土地。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）目标</a:t>
            </a:r>
            <a:r>
              <a:rPr lang="zh-CN" altLang="en-US" b="1" dirty="0">
                <a:solidFill>
                  <a:srgbClr val="0000FF"/>
                </a:solidFill>
                <a:highlight>
                  <a:srgbClr val="DFAF9F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建立“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田同耕，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饭同食，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衣同穿，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钱同使，</a:t>
            </a:r>
            <a:r>
              <a:rPr lang="zh-CN" altLang="en-US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处不</a:t>
            </a:r>
            <a:r>
              <a:rPr lang="zh-CN" altLang="en-US" b="1" dirty="0">
                <a:highlight>
                  <a:srgbClr val="FFFFC1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均匀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人不饱暖”的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理想社会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7"/>
          <p:cNvSpPr txBox="1"/>
          <p:nvPr>
            <p:custDataLst>
              <p:tags r:id="rId6"/>
            </p:custDataLst>
          </p:nvPr>
        </p:nvSpPr>
        <p:spPr>
          <a:xfrm>
            <a:off x="352462" y="2143294"/>
            <a:ext cx="4261037" cy="34528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这部纲领？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9"/>
          <p:cNvSpPr txBox="1"/>
          <p:nvPr>
            <p:custDataLst>
              <p:tags r:id="rId7"/>
            </p:custDataLst>
          </p:nvPr>
        </p:nvSpPr>
        <p:spPr>
          <a:xfrm>
            <a:off x="467545" y="2499742"/>
            <a:ext cx="4789768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just"/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①反对封建土地所有制，反映了千百年来农民要求得到土地的强烈愿望，对于发动和鼓舞广大农民起来参加</a:t>
            </a:r>
            <a:r>
              <a:rPr lang="zh-CN" altLang="en-US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反封建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斗争起了积极作用。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endParaRPr lang="en-US" altLang="zh-CN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 algn="just"/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lvl="0" algn="just"/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②绝对平均主义，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严重脱离实际，难以实行；追求小农经济，违背社会发展潮流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带有很大的空想色彩，难以实现。</a:t>
            </a:r>
            <a:endParaRPr lang="en-US" altLang="zh-CN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8" name="组合 17"/>
          <p:cNvGrpSpPr/>
          <p:nvPr>
            <p:custDataLst>
              <p:tags r:id="rId8"/>
            </p:custDataLst>
          </p:nvPr>
        </p:nvGrpSpPr>
        <p:grpSpPr>
          <a:xfrm>
            <a:off x="5257312" y="2499742"/>
            <a:ext cx="1978984" cy="830997"/>
            <a:chOff x="5884943" y="3457612"/>
            <a:chExt cx="2638645" cy="1107995"/>
          </a:xfrm>
        </p:grpSpPr>
        <p:sp>
          <p:nvSpPr>
            <p:cNvPr id="19" name="AutoShape 5"/>
            <p:cNvSpPr/>
            <p:nvPr>
              <p:custDataLst>
                <p:tags r:id="rId9"/>
              </p:custDataLst>
            </p:nvPr>
          </p:nvSpPr>
          <p:spPr>
            <a:xfrm>
              <a:off x="5884943" y="3773108"/>
              <a:ext cx="732235" cy="485775"/>
            </a:xfrm>
            <a:prstGeom prst="notchedRightArrow">
              <a:avLst>
                <a:gd name="adj1" fmla="val 50000"/>
                <a:gd name="adj2" fmla="val 50245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 eaLnBrk="1" hangingPunct="1">
                <a:spcBef>
                  <a:spcPct val="0"/>
                </a:spcBef>
                <a:buNone/>
              </a:pPr>
              <a:endPara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文本框 23"/>
            <p:cNvSpPr txBox="1"/>
            <p:nvPr>
              <p:custDataLst>
                <p:tags r:id="rId10"/>
              </p:custDataLst>
            </p:nvPr>
          </p:nvSpPr>
          <p:spPr>
            <a:xfrm>
              <a:off x="6696938" y="3457612"/>
              <a:ext cx="1826650" cy="1107995"/>
            </a:xfrm>
            <a:prstGeom prst="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fontAlgn="base">
                <a:buClrTx/>
                <a:buSzTx/>
                <a:buFont typeface="Arial" panose="020B0604020202020204" pitchFamily="34" charset="0"/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  <a:sym typeface="+mn-ea"/>
                </a:rPr>
                <a:t>革命性</a:t>
              </a:r>
              <a:r>
                <a:rPr lang="en-US" altLang="zh-CN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  <a:sym typeface="+mn-ea"/>
                </a:rPr>
                <a:t>(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  <a:sym typeface="+mn-ea"/>
                </a:rPr>
                <a:t>进步性）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11"/>
            </p:custDataLst>
          </p:nvPr>
        </p:nvGrpSpPr>
        <p:grpSpPr>
          <a:xfrm>
            <a:off x="5318560" y="3612961"/>
            <a:ext cx="1917738" cy="830997"/>
            <a:chOff x="4079948" y="4371668"/>
            <a:chExt cx="2073072" cy="1107996"/>
          </a:xfrm>
        </p:grpSpPr>
        <p:sp>
          <p:nvSpPr>
            <p:cNvPr id="22" name="AutoShape 11"/>
            <p:cNvSpPr/>
            <p:nvPr>
              <p:custDataLst>
                <p:tags r:id="rId12"/>
              </p:custDataLst>
            </p:nvPr>
          </p:nvSpPr>
          <p:spPr>
            <a:xfrm>
              <a:off x="4079948" y="4467679"/>
              <a:ext cx="568668" cy="485775"/>
            </a:xfrm>
            <a:prstGeom prst="notchedRightArrow">
              <a:avLst>
                <a:gd name="adj1" fmla="val 50000"/>
                <a:gd name="adj2" fmla="val 50245"/>
              </a:avLst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algn="ctr" eaLnBrk="1" hangingPunct="1">
                <a:spcBef>
                  <a:spcPct val="0"/>
                </a:spcBef>
                <a:buNone/>
              </a:pPr>
              <a:endPara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3" name="文本框 26"/>
            <p:cNvSpPr txBox="1"/>
            <p:nvPr>
              <p:custDataLst>
                <p:tags r:id="rId13"/>
              </p:custDataLst>
            </p:nvPr>
          </p:nvSpPr>
          <p:spPr>
            <a:xfrm>
              <a:off x="4678348" y="4371668"/>
              <a:ext cx="1474672" cy="1107996"/>
            </a:xfrm>
            <a:prstGeom prst="rect">
              <a:avLst/>
            </a:prstGeom>
            <a:solidFill>
              <a:srgbClr val="C00000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fontAlgn="base">
                <a:buClrTx/>
                <a:buSzTx/>
                <a:buFont typeface="Arial" panose="020B0604020202020204" pitchFamily="34" charset="0"/>
                <a:defRPr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  <a:sym typeface="+mn-ea"/>
                </a:rPr>
                <a:t>空想</a:t>
              </a:r>
              <a:endPara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+mn-ea"/>
              </a:endParaRPr>
            </a:p>
            <a:p>
              <a:pPr lvl="0" algn="ctr" fontAlgn="base">
                <a:buClrTx/>
                <a:buSzTx/>
                <a:buFont typeface="Arial" panose="020B0604020202020204" pitchFamily="34" charset="0"/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  <a:sym typeface="+mn-ea"/>
                </a:rPr>
                <a:t>(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  <a:sym typeface="+mn-ea"/>
                </a:rPr>
                <a:t>局限性</a:t>
              </a:r>
              <a:r>
                <a: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  <a:sym typeface="+mn-ea"/>
                </a:rPr>
                <a:t>）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  <a:sym typeface="+mn-ea"/>
              </a:endParaRPr>
            </a:p>
          </p:txBody>
        </p:sp>
      </p:grpSp>
      <p:sp>
        <p:nvSpPr>
          <p:cNvPr id="24" name="文本框 28"/>
          <p:cNvSpPr txBox="1"/>
          <p:nvPr>
            <p:custDataLst>
              <p:tags r:id="rId14"/>
            </p:custDataLst>
          </p:nvPr>
        </p:nvSpPr>
        <p:spPr>
          <a:xfrm>
            <a:off x="352462" y="4443958"/>
            <a:ext cx="4261037" cy="34528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）特点：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革命性、空想性。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411760" y="123478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10"/>
          <p:cNvSpPr txBox="1"/>
          <p:nvPr>
            <p:custDataLst>
              <p:tags r:id="rId2"/>
            </p:custDataLst>
          </p:nvPr>
        </p:nvSpPr>
        <p:spPr>
          <a:xfrm>
            <a:off x="426040" y="826677"/>
            <a:ext cx="1719739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5.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北伐、西征：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grpSp>
        <p:nvGrpSpPr>
          <p:cNvPr id="4" name="TextBox 1"/>
          <p:cNvGrpSpPr/>
          <p:nvPr>
            <p:custDataLst>
              <p:tags r:id="rId3"/>
            </p:custDataLst>
          </p:nvPr>
        </p:nvGrpSpPr>
        <p:grpSpPr>
          <a:xfrm>
            <a:off x="432870" y="1454192"/>
            <a:ext cx="1230086" cy="439341"/>
            <a:chOff x="372" y="1010"/>
            <a:chExt cx="635" cy="369"/>
          </a:xfrm>
        </p:grpSpPr>
        <p:pic>
          <p:nvPicPr>
            <p:cNvPr id="5" name="TextBox 1"/>
            <p:cNvPicPr/>
            <p:nvPr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72" y="1010"/>
              <a:ext cx="600" cy="3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379" y="1039"/>
              <a:ext cx="62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①目的：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TextBox 2"/>
          <p:cNvSpPr/>
          <p:nvPr>
            <p:custDataLst>
              <p:tags r:id="rId7"/>
            </p:custDataLst>
          </p:nvPr>
        </p:nvSpPr>
        <p:spPr>
          <a:xfrm>
            <a:off x="1640875" y="1419622"/>
            <a:ext cx="2949609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为了推翻清朝统治和巩固政权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TextBox 3"/>
          <p:cNvGrpSpPr/>
          <p:nvPr>
            <p:custDataLst>
              <p:tags r:id="rId8"/>
            </p:custDataLst>
          </p:nvPr>
        </p:nvGrpSpPr>
        <p:grpSpPr>
          <a:xfrm>
            <a:off x="446206" y="3309753"/>
            <a:ext cx="1270766" cy="444104"/>
            <a:chOff x="376" y="1916"/>
            <a:chExt cx="656" cy="373"/>
          </a:xfrm>
        </p:grpSpPr>
        <p:pic>
          <p:nvPicPr>
            <p:cNvPr id="9" name="TextBox 3"/>
            <p:cNvPicPr/>
            <p:nvPr>
              <p:custDataLst>
                <p:tags r:id="rId9"/>
              </p:custDataLst>
            </p:nvPr>
          </p:nvPicPr>
          <p:blipFill>
            <a:blip r:embed="rId10" cstate="print"/>
            <a:stretch>
              <a:fillRect/>
            </a:stretch>
          </p:blipFill>
          <p:spPr>
            <a:xfrm>
              <a:off x="376" y="1916"/>
              <a:ext cx="599" cy="3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>
              <p:custDataLst>
                <p:tags r:id="rId11"/>
              </p:custDataLst>
            </p:nvPr>
          </p:nvSpPr>
          <p:spPr>
            <a:xfrm>
              <a:off x="404" y="1944"/>
              <a:ext cx="62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③意义：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4"/>
          <p:cNvSpPr/>
          <p:nvPr>
            <p:custDataLst>
              <p:tags r:id="rId12"/>
            </p:custDataLst>
          </p:nvPr>
        </p:nvSpPr>
        <p:spPr>
          <a:xfrm>
            <a:off x="1622279" y="3368338"/>
            <a:ext cx="2831939" cy="7155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标志着太平天国在军事上进入全盛时期；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9"/>
          <p:cNvSpPr/>
          <p:nvPr>
            <p:custDataLst>
              <p:tags r:id="rId13"/>
            </p:custDataLst>
          </p:nvPr>
        </p:nvSpPr>
        <p:spPr>
          <a:xfrm>
            <a:off x="1662956" y="2351165"/>
            <a:ext cx="2872065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北伐失败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，全军覆没；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西征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取得重大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胜利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TextBox 10"/>
          <p:cNvGrpSpPr/>
          <p:nvPr>
            <p:custDataLst>
              <p:tags r:id="rId14"/>
            </p:custDataLst>
          </p:nvPr>
        </p:nvGrpSpPr>
        <p:grpSpPr>
          <a:xfrm>
            <a:off x="441445" y="2427734"/>
            <a:ext cx="1272704" cy="439340"/>
            <a:chOff x="372" y="1463"/>
            <a:chExt cx="657" cy="369"/>
          </a:xfrm>
        </p:grpSpPr>
        <p:pic>
          <p:nvPicPr>
            <p:cNvPr id="14" name="TextBox 10"/>
            <p:cNvPicPr/>
            <p:nvPr>
              <p:custDataLst>
                <p:tags r:id="rId15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72" y="1463"/>
              <a:ext cx="600" cy="3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矩形 14"/>
            <p:cNvSpPr/>
            <p:nvPr>
              <p:custDataLst>
                <p:tags r:id="rId16"/>
              </p:custDataLst>
            </p:nvPr>
          </p:nvSpPr>
          <p:spPr>
            <a:xfrm>
              <a:off x="401" y="1491"/>
              <a:ext cx="628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②结果：</a:t>
              </a:r>
              <a:endPara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90484" y="782581"/>
            <a:ext cx="4229989" cy="4091699"/>
            <a:chOff x="5703032" y="1278573"/>
            <a:chExt cx="4780279" cy="5035065"/>
          </a:xfrm>
        </p:grpSpPr>
        <p:sp>
          <p:nvSpPr>
            <p:cNvPr id="17" name="TextBox 200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5703032" y="5606883"/>
              <a:ext cx="4780279" cy="706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5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太平天国其疆域最广阔之时曾</a:t>
              </a:r>
              <a:r>
                <a:rPr lang="zh-CN" altLang="en-US" sz="15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占有中国半壁江山</a:t>
              </a:r>
              <a:r>
                <a:rPr lang="zh-CN" altLang="en-US" sz="15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，其势力发展到</a:t>
              </a:r>
              <a:r>
                <a:rPr lang="en-US" altLang="zh-CN" sz="15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18</a:t>
              </a:r>
              <a:r>
                <a:rPr lang="zh-CN" altLang="en-US" sz="15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个省</a:t>
              </a:r>
              <a:r>
                <a:rPr lang="zh-CN" altLang="en-US" sz="15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 descr="太平天国前期形势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print"/>
            <a:stretch>
              <a:fillRect/>
            </a:stretch>
          </p:blipFill>
          <p:spPr>
            <a:xfrm>
              <a:off x="5703666" y="1278573"/>
              <a:ext cx="4779645" cy="44169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dia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1551" y="828159"/>
            <a:ext cx="8072897" cy="39038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417572" y="123478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8"/>
          <p:cNvSpPr txBox="1"/>
          <p:nvPr>
            <p:custDataLst>
              <p:tags r:id="rId2"/>
            </p:custDataLst>
          </p:nvPr>
        </p:nvSpPr>
        <p:spPr>
          <a:xfrm>
            <a:off x="577634" y="1468493"/>
            <a:ext cx="1529906" cy="50526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fontAlgn="auto">
              <a:lnSpc>
                <a:spcPts val="3375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①时间：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851127" y="1444466"/>
            <a:ext cx="1540669" cy="483870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856</a:t>
            </a:r>
            <a:r>
              <a:rPr lang="zh-CN" altLang="en-US" sz="2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年</a:t>
            </a:r>
            <a:endParaRPr lang="zh-CN" altLang="en-US" sz="27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919706" y="4106977"/>
            <a:ext cx="6756750" cy="469359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损失惨重，士气受损，使太平天国</a:t>
            </a:r>
            <a:r>
              <a:rPr lang="en-US" altLang="zh-CN" sz="2600" b="1" dirty="0" err="1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由盛转衰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4"/>
          <p:cNvSpPr txBox="1"/>
          <p:nvPr>
            <p:custDataLst>
              <p:tags r:id="rId5"/>
            </p:custDataLst>
          </p:nvPr>
        </p:nvSpPr>
        <p:spPr>
          <a:xfrm>
            <a:off x="577634" y="4106977"/>
            <a:ext cx="1529906" cy="50526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fontAlgn="auto">
              <a:lnSpc>
                <a:spcPts val="3375"/>
              </a:lnSpc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③影响：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5"/>
          <p:cNvSpPr txBox="1"/>
          <p:nvPr>
            <p:custDataLst>
              <p:tags r:id="rId6"/>
            </p:custDataLst>
          </p:nvPr>
        </p:nvSpPr>
        <p:spPr>
          <a:xfrm>
            <a:off x="577634" y="2309336"/>
            <a:ext cx="1529906" cy="50526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fontAlgn="auto">
              <a:lnSpc>
                <a:spcPts val="3375"/>
              </a:lnSpc>
            </a:pPr>
            <a:r>
              <a:rPr lang="zh-CN" altLang="en-US"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②经过：</a:t>
            </a:r>
            <a:endParaRPr lang="zh-CN" altLang="en-US" sz="27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2297373" y="1191578"/>
            <a:ext cx="5801201" cy="2762962"/>
            <a:chOff x="3081" y="2507"/>
            <a:chExt cx="12181" cy="5802"/>
          </a:xfrm>
        </p:grpSpPr>
        <p:sp>
          <p:nvSpPr>
            <p:cNvPr id="9" name="文本框 7"/>
            <p:cNvSpPr txBox="1"/>
            <p:nvPr>
              <p:custDataLst>
                <p:tags r:id="rId8"/>
              </p:custDataLst>
            </p:nvPr>
          </p:nvSpPr>
          <p:spPr>
            <a:xfrm>
              <a:off x="6534" y="2507"/>
              <a:ext cx="1635" cy="11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  <a:effectLst>
              <a:outerShdw dist="107763" dir="2699999" algn="ctr" rotWithShape="0">
                <a:schemeClr val="bg2"/>
              </a:outerShdw>
            </a:effectLst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0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洪</a:t>
              </a:r>
              <a:endParaRPr lang="zh-CN" altLang="en-US" sz="30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3081" y="7146"/>
              <a:ext cx="1459" cy="1163"/>
            </a:xfrm>
            <a:prstGeom prst="rect">
              <a:avLst/>
            </a:prstGeom>
            <a:solidFill>
              <a:srgbClr val="FFFFCC"/>
            </a:solidFill>
            <a:ln w="9525">
              <a:noFill/>
            </a:ln>
            <a:effectLst>
              <a:outerShdw dist="107763" dir="2699999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黑体" panose="02010609060101010101" pitchFamily="49" charset="-122"/>
                  <a:ea typeface="黑体" panose="02010609060101010101" pitchFamily="49" charset="-122"/>
                </a:rPr>
                <a:t>杨</a:t>
              </a:r>
              <a:endParaRPr lang="zh-CN" altLang="en-US" sz="3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>
              <p:custDataLst>
                <p:tags r:id="rId10"/>
              </p:custDataLst>
            </p:nvPr>
          </p:nvSpPr>
          <p:spPr>
            <a:xfrm>
              <a:off x="7020" y="7138"/>
              <a:ext cx="1347" cy="1163"/>
            </a:xfrm>
            <a:prstGeom prst="rect">
              <a:avLst/>
            </a:prstGeom>
            <a:solidFill>
              <a:srgbClr val="FFFFCC"/>
            </a:solidFill>
            <a:ln w="9525">
              <a:noFill/>
            </a:ln>
            <a:effectLst>
              <a:outerShdw dist="107763" dir="2699999" algn="ctr" rotWithShape="0">
                <a:schemeClr val="bg2"/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黑体" panose="02010609060101010101" pitchFamily="49" charset="-122"/>
                  <a:ea typeface="黑体" panose="02010609060101010101" pitchFamily="49" charset="-122"/>
                </a:rPr>
                <a:t>韦</a:t>
              </a:r>
              <a:endParaRPr lang="zh-CN" altLang="en-US" sz="3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2" name="组合 11"/>
            <p:cNvGrpSpPr/>
            <p:nvPr>
              <p:custDataLst>
                <p:tags r:id="rId11"/>
              </p:custDataLst>
            </p:nvPr>
          </p:nvGrpSpPr>
          <p:grpSpPr>
            <a:xfrm>
              <a:off x="4218" y="3620"/>
              <a:ext cx="2814" cy="3644"/>
              <a:chOff x="1392" y="1296"/>
              <a:chExt cx="1104" cy="1104"/>
            </a:xfrm>
          </p:grpSpPr>
          <p:sp>
            <p:nvSpPr>
              <p:cNvPr id="29" name="直接连接符 28"/>
              <p:cNvSpPr/>
              <p:nvPr>
                <p:custDataLst>
                  <p:tags r:id="rId12"/>
                </p:custDataLst>
              </p:nvPr>
            </p:nvSpPr>
            <p:spPr>
              <a:xfrm flipV="1">
                <a:off x="1392" y="1296"/>
                <a:ext cx="1104" cy="110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文本框 13"/>
              <p:cNvSpPr txBox="1"/>
              <p:nvPr>
                <p:custDataLst>
                  <p:tags r:id="rId13"/>
                </p:custDataLst>
              </p:nvPr>
            </p:nvSpPr>
            <p:spPr>
              <a:xfrm rot="18480000">
                <a:off x="1545" y="1443"/>
                <a:ext cx="438" cy="6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①</a:t>
                </a:r>
                <a:r>
                  <a:rPr lang="zh-CN" altLang="en-US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逼</a:t>
                </a:r>
                <a:endPara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3" name="组合 12"/>
            <p:cNvGrpSpPr/>
            <p:nvPr>
              <p:custDataLst>
                <p:tags r:id="rId14"/>
              </p:custDataLst>
            </p:nvPr>
          </p:nvGrpSpPr>
          <p:grpSpPr>
            <a:xfrm>
              <a:off x="7446" y="3661"/>
              <a:ext cx="1962" cy="3603"/>
              <a:chOff x="2640" y="1296"/>
              <a:chExt cx="576" cy="1104"/>
            </a:xfrm>
          </p:grpSpPr>
          <p:sp>
            <p:nvSpPr>
              <p:cNvPr id="27" name="直接连接符 26"/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2640" y="1296"/>
                <a:ext cx="0" cy="110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文本框 16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2640" y="1776"/>
                <a:ext cx="576" cy="26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④</a:t>
                </a:r>
                <a:r>
                  <a:rPr lang="zh-CN" altLang="en-US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杀</a:t>
                </a:r>
                <a:endPara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4" name="组合 13"/>
            <p:cNvGrpSpPr/>
            <p:nvPr>
              <p:custDataLst>
                <p:tags r:id="rId17"/>
              </p:custDataLst>
            </p:nvPr>
          </p:nvGrpSpPr>
          <p:grpSpPr>
            <a:xfrm>
              <a:off x="8367" y="6940"/>
              <a:ext cx="2780" cy="872"/>
              <a:chOff x="2880" y="2468"/>
              <a:chExt cx="816" cy="233"/>
            </a:xfrm>
          </p:grpSpPr>
          <p:sp>
            <p:nvSpPr>
              <p:cNvPr id="25" name="直接连接符 24"/>
              <p:cNvSpPr/>
              <p:nvPr>
                <p:custDataLst>
                  <p:tags r:id="rId18"/>
                </p:custDataLst>
              </p:nvPr>
            </p:nvSpPr>
            <p:spPr>
              <a:xfrm flipH="1">
                <a:off x="2880" y="2688"/>
                <a:ext cx="81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文本框 19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3008" y="2468"/>
                <a:ext cx="624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③</a:t>
                </a:r>
                <a:r>
                  <a:rPr lang="zh-CN" altLang="en-US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责</a:t>
                </a:r>
                <a:endPara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5" name="组合 14"/>
            <p:cNvGrpSpPr/>
            <p:nvPr>
              <p:custDataLst>
                <p:tags r:id="rId20"/>
              </p:custDataLst>
            </p:nvPr>
          </p:nvGrpSpPr>
          <p:grpSpPr>
            <a:xfrm>
              <a:off x="8067" y="3682"/>
              <a:ext cx="3225" cy="3397"/>
              <a:chOff x="2784" y="1344"/>
              <a:chExt cx="1056" cy="1056"/>
            </a:xfrm>
          </p:grpSpPr>
          <p:sp>
            <p:nvSpPr>
              <p:cNvPr id="23" name="直接连接符 22"/>
              <p:cNvSpPr/>
              <p:nvPr>
                <p:custDataLst>
                  <p:tags r:id="rId21"/>
                </p:custDataLst>
              </p:nvPr>
            </p:nvSpPr>
            <p:spPr>
              <a:xfrm>
                <a:off x="2784" y="1344"/>
                <a:ext cx="1056" cy="105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文本框 22"/>
              <p:cNvSpPr txBox="1"/>
              <p:nvPr>
                <p:custDataLst>
                  <p:tags r:id="rId22"/>
                </p:custDataLst>
              </p:nvPr>
            </p:nvSpPr>
            <p:spPr>
              <a:xfrm rot="2940000">
                <a:off x="3230" y="1607"/>
                <a:ext cx="547" cy="2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⑤</a:t>
                </a:r>
                <a:r>
                  <a:rPr lang="zh-CN" altLang="en-US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疑</a:t>
                </a:r>
                <a:endPara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6" name="组合 15"/>
            <p:cNvGrpSpPr/>
            <p:nvPr>
              <p:custDataLst>
                <p:tags r:id="rId23"/>
              </p:custDataLst>
            </p:nvPr>
          </p:nvGrpSpPr>
          <p:grpSpPr>
            <a:xfrm>
              <a:off x="12809" y="6690"/>
              <a:ext cx="2453" cy="1013"/>
              <a:chOff x="4176" y="2417"/>
              <a:chExt cx="720" cy="271"/>
            </a:xfrm>
          </p:grpSpPr>
          <p:sp>
            <p:nvSpPr>
              <p:cNvPr id="21" name="直接连接符 20"/>
              <p:cNvSpPr/>
              <p:nvPr>
                <p:custDataLst>
                  <p:tags r:id="rId24"/>
                </p:custDataLst>
              </p:nvPr>
            </p:nvSpPr>
            <p:spPr>
              <a:xfrm>
                <a:off x="4176" y="2688"/>
                <a:ext cx="720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文本框 25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4206" y="2417"/>
                <a:ext cx="576" cy="2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⑥</a:t>
                </a:r>
                <a:r>
                  <a:rPr lang="zh-CN" altLang="en-US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走</a:t>
                </a:r>
                <a:endPara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7" name="文本框 190468"/>
            <p:cNvSpPr txBox="1"/>
            <p:nvPr>
              <p:custDataLst>
                <p:tags r:id="rId26"/>
              </p:custDataLst>
            </p:nvPr>
          </p:nvSpPr>
          <p:spPr>
            <a:xfrm>
              <a:off x="11439" y="7146"/>
              <a:ext cx="1183" cy="1163"/>
            </a:xfrm>
            <a:prstGeom prst="rect">
              <a:avLst/>
            </a:prstGeom>
            <a:solidFill>
              <a:srgbClr val="FFFFCC"/>
            </a:solidFill>
            <a:ln w="9525">
              <a:noFill/>
            </a:ln>
            <a:effectLst>
              <a:outerShdw dist="107763" dir="2699999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>
                  <a:latin typeface="黑体" panose="02010609060101010101" pitchFamily="49" charset="-122"/>
                  <a:ea typeface="黑体" panose="02010609060101010101" pitchFamily="49" charset="-122"/>
                </a:rPr>
                <a:t>石</a:t>
              </a:r>
              <a:endParaRPr lang="zh-CN" altLang="en-US" sz="30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>
              <p:custDataLst>
                <p:tags r:id="rId27"/>
              </p:custDataLst>
            </p:nvPr>
          </p:nvGrpSpPr>
          <p:grpSpPr>
            <a:xfrm>
              <a:off x="4605" y="6867"/>
              <a:ext cx="2040" cy="960"/>
              <a:chOff x="1632" y="2304"/>
              <a:chExt cx="816" cy="384"/>
            </a:xfrm>
          </p:grpSpPr>
          <p:sp>
            <p:nvSpPr>
              <p:cNvPr id="19" name="直接连接符 18"/>
              <p:cNvSpPr/>
              <p:nvPr>
                <p:custDataLst>
                  <p:tags r:id="rId28"/>
                </p:custDataLst>
              </p:nvPr>
            </p:nvSpPr>
            <p:spPr>
              <a:xfrm flipH="1">
                <a:off x="1632" y="2688"/>
                <a:ext cx="816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>
                <a:endParaRPr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文本框 190474"/>
              <p:cNvSpPr txBox="1"/>
              <p:nvPr>
                <p:custDataLst>
                  <p:tags r:id="rId29"/>
                </p:custDataLst>
              </p:nvPr>
            </p:nvSpPr>
            <p:spPr>
              <a:xfrm>
                <a:off x="1824" y="2304"/>
                <a:ext cx="624" cy="3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②</a:t>
                </a:r>
                <a:r>
                  <a:rPr lang="zh-CN" altLang="en-US" sz="21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杀</a:t>
                </a:r>
                <a:endPara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1" name="文本框 4"/>
          <p:cNvSpPr txBox="1"/>
          <p:nvPr>
            <p:custDataLst>
              <p:tags r:id="rId30"/>
            </p:custDataLst>
          </p:nvPr>
        </p:nvSpPr>
        <p:spPr>
          <a:xfrm>
            <a:off x="395536" y="786309"/>
            <a:ext cx="1464945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6.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天京事变：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479779" y="134118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36"/>
          <p:cNvSpPr txBox="1"/>
          <p:nvPr>
            <p:custDataLst>
              <p:tags r:id="rId3"/>
            </p:custDataLst>
          </p:nvPr>
        </p:nvSpPr>
        <p:spPr>
          <a:xfrm>
            <a:off x="358456" y="733624"/>
            <a:ext cx="2317265" cy="346249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7.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后期挽救措施：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9" name="文本框 4"/>
          <p:cNvSpPr txBox="1"/>
          <p:nvPr>
            <p:custDataLst>
              <p:tags r:id="rId4"/>
            </p:custDataLst>
          </p:nvPr>
        </p:nvSpPr>
        <p:spPr>
          <a:xfrm>
            <a:off x="195198" y="1083441"/>
            <a:ext cx="280035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（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1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重建领导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核心：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5"/>
          <p:cNvSpPr txBox="1"/>
          <p:nvPr>
            <p:custDataLst>
              <p:tags r:id="rId5"/>
            </p:custDataLst>
          </p:nvPr>
        </p:nvSpPr>
        <p:spPr>
          <a:xfrm>
            <a:off x="931776" y="1526653"/>
            <a:ext cx="3981926" cy="7905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noAutofit/>
          </a:bodyPr>
          <a:lstStyle/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封</a:t>
            </a: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洪仁玕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为干王，总理朝政；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90000"/>
              </a:lnSpc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提拔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陈玉成、李秀成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等青年将领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6"/>
          <p:cNvSpPr txBox="1"/>
          <p:nvPr>
            <p:custDataLst>
              <p:tags r:id="rId6"/>
            </p:custDataLst>
          </p:nvPr>
        </p:nvSpPr>
        <p:spPr>
          <a:xfrm>
            <a:off x="179512" y="2291211"/>
            <a:ext cx="6001226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）新方案：</a:t>
            </a:r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洪仁玕与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</a:rPr>
              <a:t>《资政新篇》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8311" y="2787774"/>
            <a:ext cx="2283619" cy="1684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899592" y="2787774"/>
            <a:ext cx="1122998" cy="1614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矩形 1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99992" y="2828191"/>
            <a:ext cx="4287679" cy="1131079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300" b="1">
                <a:latin typeface="黑体" panose="02010609060101010101" pitchFamily="49" charset="-122"/>
                <a:ea typeface="黑体" panose="02010609060101010101" pitchFamily="49" charset="-122"/>
              </a:rPr>
              <a:t>取得浦口、三河两役的胜利，暂时稳定了局势。但</a:t>
            </a:r>
            <a:r>
              <a:rPr lang="zh-CN" altLang="en-US" sz="2300" b="1">
                <a:solidFill>
                  <a:srgbClr val="1F2DA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未能从根本上改变军事上的不利局面。</a:t>
            </a:r>
            <a:endParaRPr lang="zh-CN" altLang="en-US" sz="2300" b="1">
              <a:solidFill>
                <a:srgbClr val="1F2DA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693260" y="4299942"/>
            <a:ext cx="1792129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-342900"/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实质：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1710054" y="4323755"/>
            <a:ext cx="7070884" cy="4376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-342900"/>
            <a:r>
              <a:rPr lang="zh-CN" altLang="en-US" sz="24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最早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提出带有</a:t>
            </a:r>
            <a:r>
              <a:rPr lang="zh-CN" altLang="en-US" sz="2400" b="1" dirty="0">
                <a:solidFill>
                  <a:srgbClr val="3D1EDC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资本主义色彩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的改革方案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63"/>
          <p:cNvGrpSpPr/>
          <p:nvPr/>
        </p:nvGrpSpPr>
        <p:grpSpPr bwMode="auto">
          <a:xfrm>
            <a:off x="4628564" y="984754"/>
            <a:ext cx="4259296" cy="1731012"/>
            <a:chOff x="-425479" y="2992439"/>
            <a:chExt cx="8790009" cy="3474375"/>
          </a:xfrm>
        </p:grpSpPr>
        <p:pic>
          <p:nvPicPr>
            <p:cNvPr id="19" name="Picture 12" descr="http://cn.netor.com/m/box200107/pic/mmm6540a.gif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72903" y="4873500"/>
              <a:ext cx="2080464" cy="1593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" name="Group 49"/>
            <p:cNvGrpSpPr/>
            <p:nvPr/>
          </p:nvGrpSpPr>
          <p:grpSpPr bwMode="auto">
            <a:xfrm>
              <a:off x="-425479" y="4014800"/>
              <a:ext cx="8790009" cy="890589"/>
              <a:chOff x="-132" y="1117"/>
              <a:chExt cx="5537" cy="561"/>
            </a:xfrm>
          </p:grpSpPr>
          <p:sp>
            <p:nvSpPr>
              <p:cNvPr id="28" name="Rectangle 22"/>
              <p:cNvSpPr>
                <a:spLocks noChangeArrowheads="1"/>
              </p:cNvSpPr>
              <p:nvPr/>
            </p:nvSpPr>
            <p:spPr bwMode="auto">
              <a:xfrm>
                <a:off x="3774" y="1122"/>
                <a:ext cx="1631" cy="391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F0000"/>
                </a:solidFill>
                <a:miter lim="800000"/>
              </a:ln>
            </p:spPr>
            <p:txBody>
              <a:bodyPr/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干王洪仁玕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华文行楷" panose="02010800040101010101" pitchFamily="2" charset="-122"/>
                    <a:ea typeface="华文行楷" panose="02010800040101010101" pitchFamily="2" charset="-122"/>
                  </a:rPr>
                  <a:t> </a:t>
                </a:r>
                <a:endParaRPr lang="zh-CN" altLang="en-US" sz="16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endParaRPr>
              </a:p>
            </p:txBody>
          </p:sp>
          <p:sp>
            <p:nvSpPr>
              <p:cNvPr id="29" name="Rectangle 34"/>
              <p:cNvSpPr>
                <a:spLocks noChangeArrowheads="1"/>
              </p:cNvSpPr>
              <p:nvPr/>
            </p:nvSpPr>
            <p:spPr bwMode="auto">
              <a:xfrm>
                <a:off x="2517" y="1328"/>
                <a:ext cx="0" cy="35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Rectangle 40"/>
              <p:cNvSpPr>
                <a:spLocks noChangeArrowheads="1"/>
              </p:cNvSpPr>
              <p:nvPr/>
            </p:nvSpPr>
            <p:spPr bwMode="auto">
              <a:xfrm>
                <a:off x="-132" y="1117"/>
                <a:ext cx="1888" cy="396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F0000"/>
                </a:solidFill>
                <a:miter lim="800000"/>
              </a:ln>
            </p:spPr>
            <p:txBody>
              <a:bodyPr/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英王陈玉成</a:t>
                </a:r>
                <a:endParaRPr lang="zh-CN" altLang="en-US" sz="1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1" name="Rectangle 41"/>
              <p:cNvSpPr>
                <a:spLocks noChangeArrowheads="1"/>
              </p:cNvSpPr>
              <p:nvPr/>
            </p:nvSpPr>
            <p:spPr bwMode="auto">
              <a:xfrm>
                <a:off x="1947" y="1117"/>
                <a:ext cx="1709" cy="396"/>
              </a:xfrm>
              <a:prstGeom prst="rect">
                <a:avLst/>
              </a:prstGeom>
              <a:solidFill>
                <a:schemeClr val="accent1"/>
              </a:solidFill>
              <a:ln w="31750">
                <a:solidFill>
                  <a:srgbClr val="FF0000"/>
                </a:solidFill>
                <a:miter lim="800000"/>
              </a:ln>
            </p:spPr>
            <p:txBody>
              <a:bodyPr/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忠王李秀成</a:t>
                </a:r>
                <a:endParaRPr lang="zh-CN" altLang="en-US" sz="1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1857352" y="3784605"/>
              <a:ext cx="5357826" cy="1588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7108021" y="3893349"/>
              <a:ext cx="214313" cy="0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13" descr="d:\我的文档\桌面\图片1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98" y="4932532"/>
              <a:ext cx="1724012" cy="1534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5" descr="http://hanyu.iciba.com/wiki/uploads/200907/1248964888OSci9jhJ.jpg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3600" y="4893180"/>
              <a:ext cx="1790699" cy="1573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41"/>
            <p:cNvSpPr>
              <a:spLocks noChangeArrowheads="1"/>
            </p:cNvSpPr>
            <p:nvPr/>
          </p:nvSpPr>
          <p:spPr bwMode="auto">
            <a:xfrm>
              <a:off x="2132674" y="2992439"/>
              <a:ext cx="4755347" cy="6373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FF0000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天王洪秀全</a:t>
              </a:r>
              <a:endPara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4235094" y="3629753"/>
              <a:ext cx="0" cy="385043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1750195" y="3891761"/>
              <a:ext cx="215901" cy="1588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ldLvl="0" animBg="1"/>
      <p:bldP spid="12" grpId="0"/>
      <p:bldP spid="15" grpId="0" animBg="1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240000">
            <a:off x="29392" y="797508"/>
            <a:ext cx="2187900" cy="1375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"/>
          <p:cNvSpPr txBox="1"/>
          <p:nvPr/>
        </p:nvSpPr>
        <p:spPr>
          <a:xfrm>
            <a:off x="2051720" y="1635646"/>
            <a:ext cx="6741508" cy="144961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softEdge rad="50800"/>
          </a:effectLst>
        </p:spPr>
        <p:style>
          <a:lnRef idx="0">
            <a:srgbClr val="FFFFFF"/>
          </a:lnRef>
          <a:fillRef idx="1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材料2：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①《资政新篇》的内容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政治上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，向西方学习，以法治国，官吏由选举产生；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经济上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，发展工商业，奖励技术发明，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文教上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设立新式学堂；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外交上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，主张与外国平等交流，但不准干涉中国。</a:t>
            </a:r>
            <a:r>
              <a:rPr lang="en-US" altLang="zh-CN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《太平天国史研究》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4"/>
          <p:cNvSpPr txBox="1"/>
          <p:nvPr>
            <p:custDataLst>
              <p:tags r:id="rId4"/>
            </p:custDataLst>
          </p:nvPr>
        </p:nvSpPr>
        <p:spPr>
          <a:xfrm>
            <a:off x="2051720" y="771550"/>
            <a:ext cx="6741031" cy="98821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softEdge rad="50800"/>
          </a:effectLst>
        </p:spPr>
        <p:style>
          <a:lnRef idx="0">
            <a:srgbClr val="FFFFFF"/>
          </a:lnRef>
          <a:fillRef idx="1">
            <a:schemeClr val="accent6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材料1：中国因时制宜，取法西方各国的纲常大典，学习邦法，以为法则，否则悔之晚矣！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r">
              <a:lnSpc>
                <a:spcPct val="9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——《资政新篇》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350936" y="2571750"/>
            <a:ext cx="8541544" cy="207287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思考：</a:t>
            </a:r>
            <a:endParaRPr lang="zh-CN" altLang="en-US" sz="21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洪仁玕在这部文献中提出了怎样的主张？</a:t>
            </a:r>
            <a:endParaRPr lang="zh-CN" altLang="en-US" sz="21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endParaRPr lang="en-US" altLang="zh-CN" sz="21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endParaRPr lang="en-US" altLang="zh-CN" sz="21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分析这种主张未能成功的原因？</a:t>
            </a:r>
            <a:endParaRPr lang="zh-CN" altLang="en-US" sz="2100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637163" y="3331899"/>
            <a:ext cx="6349841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主张：</a:t>
            </a:r>
            <a:r>
              <a:rPr lang="zh-CN" altLang="en-US" sz="2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提向西方学习，改革内政，发展资本主义。</a:t>
            </a:r>
            <a:endParaRPr lang="zh-CN" altLang="en-US" sz="2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文本框 11"/>
          <p:cNvSpPr txBox="1"/>
          <p:nvPr>
            <p:custDataLst>
              <p:tags r:id="rId5"/>
            </p:custDataLst>
          </p:nvPr>
        </p:nvSpPr>
        <p:spPr>
          <a:xfrm>
            <a:off x="1278575" y="3291830"/>
            <a:ext cx="5006783" cy="6232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集中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反映了中国人向西方寻求真理和探索救国救民道路的近切愿望，</a:t>
            </a:r>
            <a:r>
              <a:rPr lang="zh-CN" altLang="en-US" b="1" dirty="0">
                <a:solidFill>
                  <a:srgbClr val="3D1EDC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顺应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社会发展潮流。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左大括号 285727"/>
          <p:cNvSpPr/>
          <p:nvPr>
            <p:custDataLst>
              <p:tags r:id="rId6"/>
            </p:custDataLst>
          </p:nvPr>
        </p:nvSpPr>
        <p:spPr>
          <a:xfrm flipH="1">
            <a:off x="8028384" y="3312423"/>
            <a:ext cx="280310" cy="1121093"/>
          </a:xfrm>
          <a:prstGeom prst="leftBrace">
            <a:avLst>
              <a:gd name="adj1" fmla="val 141500"/>
              <a:gd name="adj2" fmla="val 51665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endParaRPr lang="zh-CN" altLang="en-US" sz="2100" b="1" dirty="0">
              <a:solidFill>
                <a:srgbClr val="333333"/>
              </a:solidFill>
              <a:ea typeface="黑体" panose="02010609060101010101" pitchFamily="49" charset="-122"/>
            </a:endParaRPr>
          </a:p>
        </p:txBody>
      </p:sp>
      <p:sp>
        <p:nvSpPr>
          <p:cNvPr id="14" name="文本框 35"/>
          <p:cNvSpPr txBox="1"/>
          <p:nvPr>
            <p:custDataLst>
              <p:tags r:id="rId7"/>
            </p:custDataLst>
          </p:nvPr>
        </p:nvSpPr>
        <p:spPr>
          <a:xfrm>
            <a:off x="323528" y="4011910"/>
            <a:ext cx="6280013" cy="7340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280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缺乏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可实施的社会条件</a:t>
            </a:r>
            <a:endParaRPr lang="zh-CN" altLang="en-US" sz="1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反映农民最迫切的土地愿望和要求，</a:t>
            </a:r>
            <a:r>
              <a:rPr lang="zh-CN" altLang="en-US" sz="1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得不到</a:t>
            </a:r>
            <a:r>
              <a:rPr lang="zh-CN" altLang="en-US" sz="18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农民</a:t>
            </a:r>
            <a:r>
              <a:rPr lang="zh-CN" altLang="en-US" sz="18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支持。</a:t>
            </a:r>
            <a:endParaRPr lang="zh-CN" altLang="en-US" sz="1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8285782" y="3219822"/>
            <a:ext cx="606698" cy="1361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-342900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</a:t>
            </a:r>
            <a:endParaRPr lang="en-US" altLang="zh-CN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-342900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56176" y="3209380"/>
            <a:ext cx="1903095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54591" y="3929461"/>
            <a:ext cx="1804680" cy="550484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3" grpId="0" animBg="1"/>
      <p:bldP spid="14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sp>
        <p:nvSpPr>
          <p:cNvPr id="3" name="文本框 10"/>
          <p:cNvSpPr txBox="1"/>
          <p:nvPr>
            <p:custDataLst>
              <p:tags r:id="rId2"/>
            </p:custDataLst>
          </p:nvPr>
        </p:nvSpPr>
        <p:spPr>
          <a:xfrm>
            <a:off x="467544" y="808972"/>
            <a:ext cx="1464945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8.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天京陷落：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pic>
        <p:nvPicPr>
          <p:cNvPr id="4" name="Picture 1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293" y="1203598"/>
            <a:ext cx="3236595" cy="363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5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67090" y="699542"/>
            <a:ext cx="5180648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①1860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b="1" dirty="0">
                <a:solidFill>
                  <a:srgbClr val="1103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，曾国藩的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湘军</a:t>
            </a:r>
            <a:r>
              <a:rPr lang="zh-CN" altLang="en-US" b="1" dirty="0">
                <a:solidFill>
                  <a:srgbClr val="1103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包围安庆，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安庆陷落</a:t>
            </a:r>
            <a:r>
              <a:rPr lang="zh-CN" altLang="en-US" b="1" dirty="0">
                <a:solidFill>
                  <a:srgbClr val="11030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。后来，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李秀成率太平军攻克杭州，逼近上海，遭到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华尔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率领的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洋枪队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李鸿章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率领的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淮军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的抵抗和反扑。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椭圆 5"/>
          <p:cNvSpPr/>
          <p:nvPr>
            <p:custDataLst>
              <p:tags r:id="rId6"/>
            </p:custDataLst>
          </p:nvPr>
        </p:nvSpPr>
        <p:spPr>
          <a:xfrm>
            <a:off x="1870667" y="2931790"/>
            <a:ext cx="299153" cy="222989"/>
          </a:xfrm>
          <a:prstGeom prst="ellipse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3635896" y="1841352"/>
            <a:ext cx="1321594" cy="1221581"/>
            <a:chOff x="297899" y="1058058"/>
            <a:chExt cx="2922957" cy="3064292"/>
          </a:xfrm>
        </p:grpSpPr>
        <p:sp>
          <p:nvSpPr>
            <p:cNvPr id="8" name="矩形 7"/>
            <p:cNvSpPr/>
            <p:nvPr>
              <p:custDataLst>
                <p:tags r:id="rId8"/>
              </p:custDataLst>
            </p:nvPr>
          </p:nvSpPr>
          <p:spPr>
            <a:xfrm>
              <a:off x="2506115" y="1058058"/>
              <a:ext cx="714741" cy="30642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lIns="68580" tIns="34290" rIns="68580" bIns="34290">
              <a:spAutoFit/>
            </a:bodyPr>
            <a:lstStyle/>
            <a:p>
              <a:pPr algn="ctr"/>
              <a:r>
                <a:rPr lang="zh-CN" altLang="en-US" sz="1200" b="1" noProof="1">
                  <a:ln w="0"/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曾国藩组建湘军</a:t>
              </a:r>
              <a:endParaRPr lang="zh-CN" altLang="en-US" sz="1200" b="1" noProof="1">
                <a:ln w="0"/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7899" y="1209780"/>
              <a:ext cx="2288000" cy="2812220"/>
            </a:xfrm>
            <a:prstGeom prst="ellipse">
              <a:avLst/>
            </a:prstGeom>
            <a:ln w="38100" cap="rnd">
              <a:solidFill>
                <a:srgbClr val="000000"/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>
            <p:custDataLst>
              <p:tags r:id="rId11"/>
            </p:custDataLst>
          </p:nvPr>
        </p:nvGrpSpPr>
        <p:grpSpPr>
          <a:xfrm>
            <a:off x="5583152" y="1880052"/>
            <a:ext cx="1328238" cy="1164659"/>
            <a:chOff x="3825446" y="4453277"/>
            <a:chExt cx="2935492" cy="2921900"/>
          </a:xfrm>
        </p:grpSpPr>
        <p:pic>
          <p:nvPicPr>
            <p:cNvPr id="12" name="Picture 2" descr="J:\sunwei\岳麓版\索材必修I\第四单元  内忧外患与中华民族的奋起\第15课  太平天国运动\天国兴衰\华尔像.jpg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92" t="6390" r="6502"/>
            <a:stretch>
              <a:fillRect/>
            </a:stretch>
          </p:blipFill>
          <p:spPr bwMode="auto">
            <a:xfrm>
              <a:off x="3825446" y="4453277"/>
              <a:ext cx="1734207" cy="2754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>
              <p:custDataLst>
                <p:tags r:id="rId14"/>
              </p:custDataLst>
            </p:nvPr>
          </p:nvSpPr>
          <p:spPr>
            <a:xfrm>
              <a:off x="5638599" y="4477743"/>
              <a:ext cx="1122339" cy="28974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 lIns="68580" tIns="34290" rIns="68580" bIns="34290">
              <a:spAutoFit/>
            </a:bodyPr>
            <a:lstStyle/>
            <a:p>
              <a:pPr algn="ctr"/>
              <a:r>
                <a:rPr lang="zh-CN" altLang="en-US" sz="1200" b="1" noProof="1">
                  <a:ln w="0"/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美国人华尔率领洋枪队</a:t>
              </a:r>
              <a:endParaRPr lang="zh-CN" altLang="en-US" sz="1200" b="1" noProof="1">
                <a:ln w="0"/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15"/>
            </p:custDataLst>
          </p:nvPr>
        </p:nvGrpSpPr>
        <p:grpSpPr>
          <a:xfrm>
            <a:off x="7210542" y="1811751"/>
            <a:ext cx="1562774" cy="1301261"/>
            <a:chOff x="3614696" y="1226224"/>
            <a:chExt cx="3363981" cy="2622830"/>
          </a:xfrm>
        </p:grpSpPr>
        <p:sp>
          <p:nvSpPr>
            <p:cNvPr id="15" name="矩形 14"/>
            <p:cNvSpPr/>
            <p:nvPr>
              <p:custDataLst>
                <p:tags r:id="rId16"/>
              </p:custDataLst>
            </p:nvPr>
          </p:nvSpPr>
          <p:spPr>
            <a:xfrm>
              <a:off x="6183664" y="1358029"/>
              <a:ext cx="795013" cy="24910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eaVert">
              <a:spAutoFit/>
            </a:bodyPr>
            <a:lstStyle/>
            <a:p>
              <a:pPr algn="ctr"/>
              <a:r>
                <a:rPr lang="zh-CN" altLang="en-US" sz="1200" b="1" noProof="1">
                  <a:ln w="0"/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李鸿章组建淮军</a:t>
              </a:r>
              <a:endParaRPr lang="zh-CN" altLang="en-US" sz="1200" b="1" noProof="1">
                <a:ln w="0"/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Picture 4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14696" y="1226224"/>
              <a:ext cx="2378375" cy="2541423"/>
            </a:xfrm>
            <a:prstGeom prst="ellipse">
              <a:avLst/>
            </a:prstGeom>
            <a:ln w="28575" cap="rnd">
              <a:solidFill>
                <a:srgbClr val="000000">
                  <a:alpha val="0"/>
                </a:srgbClr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下箭头 36"/>
          <p:cNvSpPr/>
          <p:nvPr>
            <p:custDataLst>
              <p:tags r:id="rId19"/>
            </p:custDataLst>
          </p:nvPr>
        </p:nvSpPr>
        <p:spPr>
          <a:xfrm>
            <a:off x="5608956" y="3038941"/>
            <a:ext cx="402431" cy="252889"/>
          </a:xfrm>
          <a:prstGeom prst="downArrow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570141" y="3233265"/>
            <a:ext cx="478499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②1862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，湘军围困天京。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下箭头 39"/>
          <p:cNvSpPr/>
          <p:nvPr>
            <p:custDataLst>
              <p:tags r:id="rId21"/>
            </p:custDataLst>
          </p:nvPr>
        </p:nvSpPr>
        <p:spPr>
          <a:xfrm>
            <a:off x="5610107" y="3594013"/>
            <a:ext cx="402431" cy="252889"/>
          </a:xfrm>
          <a:prstGeom prst="downArrow">
            <a:avLst/>
          </a:pr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563888" y="3815680"/>
            <a:ext cx="536448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noAutofit/>
          </a:bodyPr>
          <a:lstStyle/>
          <a:p>
            <a:pPr algn="just"/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③186</a:t>
            </a:r>
            <a:r>
              <a:rPr lang="en-US" altLang="zh-CN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夏，洪秀全病逝。湘军冲入城内，</a:t>
            </a:r>
            <a:r>
              <a:rPr lang="zh-CN" altLang="en-US" sz="21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天京陷落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100" b="1" dirty="0">
                <a:solidFill>
                  <a:srgbClr val="0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标志着轰轰烈烈的太平天国农民运动的</a:t>
            </a:r>
            <a:r>
              <a:rPr lang="zh-CN" altLang="en-US" sz="2100" b="1" dirty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失败</a:t>
            </a:r>
            <a:r>
              <a:rPr lang="zh-CN" altLang="en-US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椭圆 20"/>
          <p:cNvSpPr/>
          <p:nvPr>
            <p:custDataLst>
              <p:tags r:id="rId23"/>
            </p:custDataLst>
          </p:nvPr>
        </p:nvSpPr>
        <p:spPr>
          <a:xfrm>
            <a:off x="2169820" y="2571750"/>
            <a:ext cx="413344" cy="306863"/>
          </a:xfrm>
          <a:prstGeom prst="ellipse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>
            <p:custDataLst>
              <p:tags r:id="rId24"/>
            </p:custDataLst>
          </p:nvPr>
        </p:nvSpPr>
        <p:spPr>
          <a:xfrm>
            <a:off x="2517411" y="123478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7" grpId="0" animBg="1"/>
      <p:bldP spid="18" grpId="0"/>
      <p:bldP spid="19" grpId="0" bldLvl="0" animBg="1"/>
      <p:bldP spid="20" grpId="0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4"/>
          <p:cNvSpPr txBox="1"/>
          <p:nvPr>
            <p:custDataLst>
              <p:tags r:id="rId1"/>
            </p:custDataLst>
          </p:nvPr>
        </p:nvSpPr>
        <p:spPr>
          <a:xfrm>
            <a:off x="467543" y="722674"/>
            <a:ext cx="8273073" cy="766482"/>
          </a:xfrm>
          <a:prstGeom prst="rect">
            <a:avLst/>
          </a:prstGeom>
          <a:solidFill>
            <a:schemeClr val="bg2"/>
          </a:solidFill>
          <a:ln w="28575" cmpd="sng">
            <a:solidFill>
              <a:schemeClr val="bg1">
                <a:lumMod val="50000"/>
              </a:schemeClr>
            </a:solidFill>
            <a:prstDash val="solid"/>
          </a:ln>
        </p:spPr>
        <p:txBody>
          <a:bodyPr wrap="square" lIns="68580" tIns="34290" rIns="68580" bIns="34290" rtlCol="0" anchor="t">
            <a:noAutofit/>
          </a:bodyPr>
          <a:lstStyle/>
          <a:p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材料：“现在说到我朝祸害之源，即洋人助妖之事</a:t>
            </a:r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如洋人不助敌军，则吾人断可长久支持。         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——《洪仁玕自述》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文本框 6"/>
          <p:cNvSpPr txBox="1"/>
          <p:nvPr>
            <p:custDataLst>
              <p:tags r:id="rId2"/>
            </p:custDataLst>
          </p:nvPr>
        </p:nvSpPr>
        <p:spPr>
          <a:xfrm>
            <a:off x="365284" y="1462104"/>
            <a:ext cx="8351520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思考：材料中认为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  <a:sym typeface="+mn-ea"/>
              </a:rPr>
              <a:t>太平天国运动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失败的根本原因是什么？你是否认同？并说明理由。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9"/>
          <p:cNvSpPr txBox="1"/>
          <p:nvPr>
            <p:custDataLst>
              <p:tags r:id="rId3"/>
            </p:custDataLst>
          </p:nvPr>
        </p:nvSpPr>
        <p:spPr>
          <a:xfrm>
            <a:off x="299123" y="4352227"/>
            <a:ext cx="8541505" cy="3924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受到封建主义的侵袭,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滋长了保守、迷信、享乐、皇权等封建思想意识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492600" y="123478"/>
            <a:ext cx="3757477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四、太平天国运动的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结果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50077" y="114451"/>
            <a:ext cx="1374415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失败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5"/>
          <p:cNvSpPr txBox="1"/>
          <p:nvPr>
            <p:custDataLst>
              <p:tags r:id="rId6"/>
            </p:custDataLst>
          </p:nvPr>
        </p:nvSpPr>
        <p:spPr>
          <a:xfrm>
            <a:off x="586740" y="2167560"/>
            <a:ext cx="8428673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不同意；这个观点是片面的。</a:t>
            </a:r>
            <a:endParaRPr lang="zh-CN" altLang="en-US" sz="2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37"/>
          <p:cNvSpPr txBox="1"/>
          <p:nvPr>
            <p:custDataLst>
              <p:tags r:id="rId7"/>
            </p:custDataLst>
          </p:nvPr>
        </p:nvSpPr>
        <p:spPr>
          <a:xfrm>
            <a:off x="299085" y="3020193"/>
            <a:ext cx="507111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）客观原因：</a:t>
            </a:r>
            <a:r>
              <a:rPr lang="zh-CN" altLang="en-US" sz="2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中外势力的联合绞杀</a:t>
            </a:r>
            <a:endParaRPr lang="zh-CN" altLang="en-US" sz="2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25"/>
          <p:cNvSpPr txBox="1"/>
          <p:nvPr>
            <p:custDataLst>
              <p:tags r:id="rId8"/>
            </p:custDataLst>
          </p:nvPr>
        </p:nvSpPr>
        <p:spPr>
          <a:xfrm>
            <a:off x="299124" y="3487696"/>
            <a:ext cx="450290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）根本原因：</a:t>
            </a:r>
            <a:r>
              <a:rPr lang="zh-CN" altLang="en-US" sz="2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农民阶级的局限性</a:t>
            </a:r>
            <a:endParaRPr lang="zh-CN" altLang="en-US" sz="2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7"/>
          <p:cNvSpPr txBox="1"/>
          <p:nvPr>
            <p:custDataLst>
              <p:tags r:id="rId9"/>
            </p:custDataLst>
          </p:nvPr>
        </p:nvSpPr>
        <p:spPr>
          <a:xfrm>
            <a:off x="4961573" y="3084789"/>
            <a:ext cx="3879056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1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无法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提出切合实际的革命纲领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9" name="左大括号 8"/>
          <p:cNvSpPr/>
          <p:nvPr>
            <p:custDataLst>
              <p:tags r:id="rId10"/>
            </p:custDataLst>
          </p:nvPr>
        </p:nvSpPr>
        <p:spPr>
          <a:xfrm>
            <a:off x="4640104" y="3301657"/>
            <a:ext cx="321469" cy="764381"/>
          </a:xfrm>
          <a:prstGeom prst="lef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文本框 10"/>
          <p:cNvSpPr txBox="1"/>
          <p:nvPr>
            <p:custDataLst>
              <p:tags r:id="rId11"/>
            </p:custDataLst>
          </p:nvPr>
        </p:nvSpPr>
        <p:spPr>
          <a:xfrm>
            <a:off x="4961573" y="3447865"/>
            <a:ext cx="4679156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1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无法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制止和克服领导集团的腐败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1" name="文本框 11"/>
          <p:cNvSpPr txBox="1"/>
          <p:nvPr>
            <p:custDataLst>
              <p:tags r:id="rId12"/>
            </p:custDataLst>
          </p:nvPr>
        </p:nvSpPr>
        <p:spPr>
          <a:xfrm>
            <a:off x="4961573" y="3802917"/>
            <a:ext cx="4679156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/>
            <a:r>
              <a:rPr lang="zh-CN" altLang="en-US" sz="2100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无法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保持领导集团的团结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23528" y="2583269"/>
            <a:ext cx="4047812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五、太平天国运动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失败原因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3" name="TextBox 25"/>
          <p:cNvSpPr txBox="1"/>
          <p:nvPr>
            <p:custDataLst>
              <p:tags r:id="rId14"/>
            </p:custDataLst>
          </p:nvPr>
        </p:nvSpPr>
        <p:spPr>
          <a:xfrm>
            <a:off x="4847628" y="2643758"/>
            <a:ext cx="220926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）主观原因：</a:t>
            </a:r>
            <a:r>
              <a:rPr lang="zh-CN" altLang="en-US" sz="2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85331" y="4195631"/>
            <a:ext cx="8607149" cy="6848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/>
            <a:r>
              <a:rPr lang="zh-CN" altLang="en-US" sz="2000" b="1" dirty="0">
                <a:solidFill>
                  <a:srgbClr val="3D1ED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六、历史教训：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由于阶级的局限性和时代的局限性，</a:t>
            </a:r>
            <a:r>
              <a:rPr lang="zh-CN" altLang="en-US" sz="20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农民阶级不能领导中国民主革命取得胜利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292198" y="722674"/>
            <a:ext cx="8600282" cy="186974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材料一：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“楚国声里霸图空，血染胡天烂漫红。</a:t>
            </a:r>
            <a:r>
              <a:rPr lang="zh-CN" altLang="en-US" sz="1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煮豆燃萁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谁管得，莫将成败论英雄。” </a:t>
            </a:r>
            <a:endParaRPr lang="en-US" altLang="zh-CN" sz="15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1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柳亚子</a:t>
            </a: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题太平天国战史</a:t>
            </a: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材料二：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“太平天国禁止了鸦片，却采用了宗教；</a:t>
            </a:r>
            <a:r>
              <a:rPr lang="zh-CN" altLang="en-US" sz="1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不建立民国而建立天国</a:t>
            </a: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……” </a:t>
            </a:r>
            <a:endParaRPr lang="en-US" altLang="zh-CN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                 </a:t>
            </a:r>
            <a:r>
              <a:rPr lang="en-US" altLang="zh-CN" sz="15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李大钊</a:t>
            </a:r>
            <a:endParaRPr lang="zh-CN" altLang="en-US" sz="1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5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材料三：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洪秀全从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41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岁进南京城至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52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岁自尽，在美女丛中生活 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年，从未走出天京城门一步，既不上马杀敌，也不过问朝政。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年仅颁布过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篇诏书，而且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1854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年至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1858 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年是空白，</a:t>
            </a:r>
            <a:r>
              <a:rPr kumimoji="1" lang="en-US" altLang="zh-CN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kumimoji="1" lang="zh-CN" altLang="en-US" sz="1500" b="1" dirty="0">
                <a:latin typeface="黑体" panose="02010609060101010101" pitchFamily="49" charset="-122"/>
                <a:ea typeface="黑体" panose="02010609060101010101" pitchFamily="49" charset="-122"/>
              </a:rPr>
              <a:t>年竟然未发一诏。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　　　</a:t>
            </a:r>
            <a:endParaRPr lang="zh-CN" altLang="en-US" sz="1500" dirty="0">
              <a:ea typeface="黑体" panose="02010609060101010101" pitchFamily="49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bldLvl="0" animBg="1"/>
      <p:bldP spid="4" grpId="0"/>
      <p:bldP spid="5" grpId="0"/>
      <p:bldP spid="6" grpId="0"/>
      <p:bldP spid="7" grpId="0"/>
      <p:bldP spid="8" grpId="0"/>
      <p:bldP spid="9" grpId="0" bldLvl="0" animBg="1"/>
      <p:bldP spid="10" grpId="0"/>
      <p:bldP spid="11" grpId="0"/>
      <p:bldP spid="12" grpId="0" animBg="1"/>
      <p:bldP spid="13" grpId="0"/>
      <p:bldP spid="14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/>
        </p:nvSpPr>
        <p:spPr bwMode="auto">
          <a:xfrm>
            <a:off x="255844" y="699542"/>
            <a:ext cx="8636636" cy="307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indent="260350"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1pPr>
            <a:lvl2pPr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2pPr>
            <a:lvl3pPr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3pPr>
            <a:lvl4pPr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4pPr>
            <a:lvl5pPr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Calibri" panose="020F0502020204030204" pitchFamily="34" charset="0"/>
                <a:ea typeface="楷体" panose="02010609060101010101" pitchFamily="49" charset="-122"/>
              </a:defRPr>
            </a:lvl9pPr>
          </a:lstStyle>
          <a:p>
            <a:pPr algn="just">
              <a:defRPr/>
            </a:pPr>
            <a:r>
              <a:rPr lang="zh-CN" altLang="en-US" sz="15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材料一</a:t>
            </a:r>
            <a:r>
              <a:rPr lang="zh-CN" altLang="en-US" sz="1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太平天国运动是中国近代史上规模巨大、波澜壮阔的一场</a:t>
            </a:r>
            <a:r>
              <a:rPr lang="zh-CN" altLang="en-US" sz="15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反封建反侵略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的农民革命战争。”                                                                         </a:t>
            </a:r>
            <a:endParaRPr lang="en-US" altLang="zh-CN" sz="15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defRPr/>
            </a:pPr>
            <a:r>
              <a:rPr lang="en-US" altLang="zh-CN" sz="1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中国近代现代史</a:t>
            </a:r>
            <a:r>
              <a:rPr lang="en-US" altLang="zh-CN" sz="1500" dirty="0"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r>
              <a:rPr lang="en-US" altLang="zh-CN" sz="15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5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材料二  </a:t>
            </a:r>
            <a:r>
              <a:rPr lang="zh-CN" altLang="en-US" sz="1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太平天国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占据了中国大片江山。这中国大片江山是中国最繁华、最富庶的地区。西方侵略者强迫清政府签订了一系列不平等条约，攫取了许多侵略权益。但太平天国不予承认，使侵略者攫取的侵略权益在中国最繁华、最富庶的地区兑现不了。</a:t>
            </a:r>
            <a:r>
              <a:rPr lang="en-US" altLang="zh-CN" sz="15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中国之所以没有像印度那样成为英国的殖民地，正是由于中国人民前仆后继、坚持反侵略斗争的结果。</a:t>
            </a:r>
            <a:endParaRPr lang="en-US" altLang="zh-CN" sz="15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spcBef>
                <a:spcPct val="50000"/>
              </a:spcBef>
              <a:defRPr/>
            </a:pPr>
            <a:r>
              <a:rPr lang="en-US" altLang="zh-CN" sz="1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----- 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胡绳</a:t>
            </a:r>
            <a:r>
              <a:rPr lang="en-US" altLang="zh-CN" sz="15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从鸦片战争到五四运动</a:t>
            </a:r>
            <a:r>
              <a:rPr lang="en-US" altLang="zh-CN" sz="15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15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defRPr/>
            </a:pPr>
            <a:r>
              <a:rPr lang="zh-CN" altLang="en-US" sz="15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材料三  </a:t>
            </a:r>
            <a:r>
              <a:rPr lang="zh-CN" altLang="en-US" sz="1500" kern="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美国</a:t>
            </a:r>
            <a:r>
              <a:rPr lang="zh-CN" altLang="en-US" sz="1500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学者本杰明·艾尔曼说:鸦片战争对中国国内影响不是太大,只限于广东一带,当时的问题是太平天国,大概几百万中国人死去,中国的经济中心江南一带都乱了,……把清朝的元气消耗得很厉害,导致国力衰减。</a:t>
            </a:r>
            <a:r>
              <a:rPr lang="en-US" altLang="zh-CN" sz="15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5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defRPr/>
            </a:pPr>
            <a:r>
              <a:rPr lang="zh-CN" altLang="en-US" sz="15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材料四   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“洪秀全和太平天国如果统一了中国，那就要使中国倒退几个世纪！”              </a:t>
            </a:r>
            <a:endParaRPr lang="en-US" altLang="zh-CN" sz="15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defRPr/>
            </a:pPr>
            <a:r>
              <a:rPr lang="en-US" altLang="zh-CN" sz="1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冯友兰</a:t>
            </a:r>
            <a:r>
              <a:rPr lang="en-US" altLang="zh-CN" sz="15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</a:rPr>
              <a:t>中国哲学史新编</a:t>
            </a:r>
            <a:r>
              <a:rPr lang="en-US" altLang="zh-CN" sz="15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15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1760" y="195486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据以下材料分析太平天国运动的意义</a:t>
            </a:r>
            <a:endParaRPr lang="en-US" altLang="zh-CN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9"/>
          <p:cNvSpPr txBox="1"/>
          <p:nvPr>
            <p:custDataLst>
              <p:tags r:id="rId1"/>
            </p:custDataLst>
          </p:nvPr>
        </p:nvSpPr>
        <p:spPr>
          <a:xfrm>
            <a:off x="316814" y="3795886"/>
            <a:ext cx="8555788" cy="10618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3975" cmpd="thickThin"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①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【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地位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】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太平天国运动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是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中国历史上规模最宏大的一次农民战争。</a:t>
            </a:r>
            <a:endParaRPr lang="en-US" altLang="zh-CN" sz="2100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 algn="just"/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②【意义】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沉重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打击了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清朝的统治（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反封建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）和外国侵略势力（</a:t>
            </a:r>
            <a:r>
              <a:rPr lang="zh-CN" altLang="en-US" sz="2100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反侵略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），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谱写了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中国近代史上壮烈的一章。</a:t>
            </a:r>
            <a:endParaRPr lang="zh-CN" altLang="en-US" sz="700" dirty="0">
              <a:latin typeface="华文仿宋" panose="02010600040101010101" charset="-122"/>
              <a:ea typeface="华文仿宋" panose="02010600040101010101" charset="-122"/>
              <a:cs typeface="方正粗黑宋简体" panose="02000000000000000000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416155" y="144288"/>
            <a:ext cx="4532233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七、太平天国运动的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历史意义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10"/>
          <p:cNvSpPr txBox="1"/>
          <p:nvPr>
            <p:custDataLst>
              <p:tags r:id="rId3"/>
            </p:custDataLst>
          </p:nvPr>
        </p:nvSpPr>
        <p:spPr>
          <a:xfrm>
            <a:off x="4139952" y="3291830"/>
            <a:ext cx="4608512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D1EDC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 反</a:t>
            </a:r>
            <a:r>
              <a:rPr lang="zh-CN" altLang="en-US" sz="2400" b="1" dirty="0">
                <a:solidFill>
                  <a:srgbClr val="3D1EDC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封建反侵略的农民运动</a:t>
            </a:r>
            <a:endParaRPr lang="zh-CN" altLang="en-US" sz="2400" b="1" dirty="0">
              <a:solidFill>
                <a:srgbClr val="3D1EDC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08699" y="3219822"/>
            <a:ext cx="3659245" cy="560705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八</a:t>
            </a:r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、太平天国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运动</a:t>
            </a:r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性质</a:t>
            </a:r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9" name="New picture"/>
          <p:cNvPicPr/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8180225" y="7573700"/>
            <a:ext cx="178625" cy="128610"/>
          </a:xfrm>
          <a:prstGeom prst="cube">
            <a:avLst/>
          </a:prstGeom>
        </p:spPr>
      </p:pic>
      <p:sp>
        <p:nvSpPr>
          <p:cNvPr id="13" name="Text Box 3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96603" y="2743439"/>
            <a:ext cx="363855" cy="1775460"/>
          </a:xfrm>
          <a:prstGeom prst="rect">
            <a:avLst/>
          </a:prstGeom>
          <a:solidFill>
            <a:schemeClr val="accent4">
              <a:lumMod val="50000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eaVert" lIns="68580" tIns="34290" rIns="68580" bIns="34290" anchor="ctr">
            <a:no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天朝田亩制度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未知"/>
          <p:cNvSpPr/>
          <p:nvPr>
            <p:custDataLst>
              <p:tags r:id="rId4"/>
            </p:custDataLst>
          </p:nvPr>
        </p:nvSpPr>
        <p:spPr bwMode="auto">
          <a:xfrm>
            <a:off x="2057162" y="1736408"/>
            <a:ext cx="2214563" cy="2868216"/>
          </a:xfrm>
          <a:custGeom>
            <a:avLst/>
            <a:gdLst>
              <a:gd name="T0" fmla="*/ 0 w 1243"/>
              <a:gd name="T1" fmla="*/ 2147483647 h 1728"/>
              <a:gd name="T2" fmla="*/ 2147483647 w 1243"/>
              <a:gd name="T3" fmla="*/ 2147483647 h 1728"/>
              <a:gd name="T4" fmla="*/ 2147483647 w 1243"/>
              <a:gd name="T5" fmla="*/ 2147483647 h 1728"/>
              <a:gd name="T6" fmla="*/ 2147483647 w 1243"/>
              <a:gd name="T7" fmla="*/ 2147483647 h 1728"/>
              <a:gd name="T8" fmla="*/ 2147483647 w 1243"/>
              <a:gd name="T9" fmla="*/ 2147483647 h 1728"/>
              <a:gd name="T10" fmla="*/ 2147483647 w 1243"/>
              <a:gd name="T11" fmla="*/ 2147483647 h 1728"/>
              <a:gd name="T12" fmla="*/ 2147483647 w 1243"/>
              <a:gd name="T13" fmla="*/ 2147483647 h 1728"/>
              <a:gd name="T14" fmla="*/ 2147483647 w 1243"/>
              <a:gd name="T15" fmla="*/ 2147483647 h 1728"/>
              <a:gd name="T16" fmla="*/ 2147483647 w 1243"/>
              <a:gd name="T17" fmla="*/ 2147483647 h 1728"/>
              <a:gd name="T18" fmla="*/ 2147483647 w 1243"/>
              <a:gd name="T19" fmla="*/ 2147483647 h 1728"/>
              <a:gd name="T20" fmla="*/ 2147483647 w 1243"/>
              <a:gd name="T21" fmla="*/ 2147483647 h 1728"/>
              <a:gd name="T22" fmla="*/ 2147483647 w 1243"/>
              <a:gd name="T23" fmla="*/ 2147483647 h 1728"/>
              <a:gd name="T24" fmla="*/ 2147483647 w 1243"/>
              <a:gd name="T25" fmla="*/ 2147483647 h 1728"/>
              <a:gd name="T26" fmla="*/ 2147483647 w 1243"/>
              <a:gd name="T27" fmla="*/ 2147483647 h 1728"/>
              <a:gd name="T28" fmla="*/ 2147483647 w 1243"/>
              <a:gd name="T29" fmla="*/ 2147483647 h 1728"/>
              <a:gd name="T30" fmla="*/ 2147483647 w 1243"/>
              <a:gd name="T31" fmla="*/ 2147483647 h 1728"/>
              <a:gd name="T32" fmla="*/ 2147483647 w 1243"/>
              <a:gd name="T33" fmla="*/ 2147483647 h 1728"/>
              <a:gd name="T34" fmla="*/ 2147483647 w 1243"/>
              <a:gd name="T35" fmla="*/ 2147483647 h 1728"/>
              <a:gd name="T36" fmla="*/ 2147483647 w 1243"/>
              <a:gd name="T37" fmla="*/ 2147483647 h 1728"/>
              <a:gd name="T38" fmla="*/ 2147483647 w 1243"/>
              <a:gd name="T39" fmla="*/ 2147483647 h 1728"/>
              <a:gd name="T40" fmla="*/ 2147483647 w 1243"/>
              <a:gd name="T41" fmla="*/ 2147483647 h 1728"/>
              <a:gd name="T42" fmla="*/ 2147483647 w 1243"/>
              <a:gd name="T43" fmla="*/ 2147483647 h 1728"/>
              <a:gd name="T44" fmla="*/ 2147483647 w 1243"/>
              <a:gd name="T45" fmla="*/ 0 h 172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243"/>
              <a:gd name="T70" fmla="*/ 0 h 1728"/>
              <a:gd name="T71" fmla="*/ 1243 w 1243"/>
              <a:gd name="T72" fmla="*/ 1728 h 172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243" h="1728">
                <a:moveTo>
                  <a:pt x="0" y="1728"/>
                </a:moveTo>
                <a:cubicBezTo>
                  <a:pt x="27" y="1649"/>
                  <a:pt x="0" y="1667"/>
                  <a:pt x="57" y="1649"/>
                </a:cubicBezTo>
                <a:cubicBezTo>
                  <a:pt x="81" y="1633"/>
                  <a:pt x="107" y="1618"/>
                  <a:pt x="124" y="1593"/>
                </a:cubicBezTo>
                <a:cubicBezTo>
                  <a:pt x="131" y="1583"/>
                  <a:pt x="131" y="1570"/>
                  <a:pt x="136" y="1559"/>
                </a:cubicBezTo>
                <a:cubicBezTo>
                  <a:pt x="159" y="1513"/>
                  <a:pt x="175" y="1466"/>
                  <a:pt x="204" y="1423"/>
                </a:cubicBezTo>
                <a:cubicBezTo>
                  <a:pt x="225" y="1357"/>
                  <a:pt x="210" y="1400"/>
                  <a:pt x="260" y="1299"/>
                </a:cubicBezTo>
                <a:cubicBezTo>
                  <a:pt x="290" y="1238"/>
                  <a:pt x="306" y="1161"/>
                  <a:pt x="328" y="1096"/>
                </a:cubicBezTo>
                <a:cubicBezTo>
                  <a:pt x="349" y="1034"/>
                  <a:pt x="329" y="1077"/>
                  <a:pt x="384" y="994"/>
                </a:cubicBezTo>
                <a:cubicBezTo>
                  <a:pt x="392" y="983"/>
                  <a:pt x="407" y="960"/>
                  <a:pt x="407" y="960"/>
                </a:cubicBezTo>
                <a:cubicBezTo>
                  <a:pt x="438" y="863"/>
                  <a:pt x="414" y="915"/>
                  <a:pt x="475" y="825"/>
                </a:cubicBezTo>
                <a:cubicBezTo>
                  <a:pt x="483" y="814"/>
                  <a:pt x="486" y="798"/>
                  <a:pt x="497" y="791"/>
                </a:cubicBezTo>
                <a:cubicBezTo>
                  <a:pt x="520" y="776"/>
                  <a:pt x="565" y="746"/>
                  <a:pt x="565" y="746"/>
                </a:cubicBezTo>
                <a:cubicBezTo>
                  <a:pt x="600" y="693"/>
                  <a:pt x="617" y="655"/>
                  <a:pt x="667" y="621"/>
                </a:cubicBezTo>
                <a:cubicBezTo>
                  <a:pt x="682" y="599"/>
                  <a:pt x="693" y="573"/>
                  <a:pt x="712" y="554"/>
                </a:cubicBezTo>
                <a:cubicBezTo>
                  <a:pt x="723" y="543"/>
                  <a:pt x="736" y="533"/>
                  <a:pt x="746" y="520"/>
                </a:cubicBezTo>
                <a:cubicBezTo>
                  <a:pt x="841" y="398"/>
                  <a:pt x="748" y="495"/>
                  <a:pt x="825" y="418"/>
                </a:cubicBezTo>
                <a:cubicBezTo>
                  <a:pt x="839" y="374"/>
                  <a:pt x="853" y="354"/>
                  <a:pt x="892" y="328"/>
                </a:cubicBezTo>
                <a:cubicBezTo>
                  <a:pt x="896" y="317"/>
                  <a:pt x="896" y="302"/>
                  <a:pt x="904" y="294"/>
                </a:cubicBezTo>
                <a:cubicBezTo>
                  <a:pt x="912" y="286"/>
                  <a:pt x="928" y="288"/>
                  <a:pt x="938" y="282"/>
                </a:cubicBezTo>
                <a:cubicBezTo>
                  <a:pt x="1049" y="219"/>
                  <a:pt x="964" y="250"/>
                  <a:pt x="1039" y="226"/>
                </a:cubicBezTo>
                <a:cubicBezTo>
                  <a:pt x="1062" y="211"/>
                  <a:pt x="1084" y="196"/>
                  <a:pt x="1107" y="181"/>
                </a:cubicBezTo>
                <a:cubicBezTo>
                  <a:pt x="1159" y="147"/>
                  <a:pt x="1146" y="85"/>
                  <a:pt x="1186" y="45"/>
                </a:cubicBezTo>
                <a:cubicBezTo>
                  <a:pt x="1203" y="28"/>
                  <a:pt x="1226" y="17"/>
                  <a:pt x="1243" y="0"/>
                </a:cubicBezTo>
              </a:path>
            </a:pathLst>
          </a:custGeom>
          <a:noFill/>
          <a:ln w="31750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Oval 2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63378" y="1628061"/>
            <a:ext cx="228600" cy="228600"/>
          </a:xfrm>
          <a:prstGeom prst="ellipse">
            <a:avLst/>
          </a:prstGeom>
          <a:solidFill>
            <a:srgbClr val="C61406"/>
          </a:solidFill>
          <a:ln w="12700" cap="sq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3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874770" y="726282"/>
            <a:ext cx="288608" cy="127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 anchor="ctr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军事全盛</a:t>
            </a:r>
            <a:endParaRPr lang="zh-CN" altLang="en-US" sz="21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Line 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477" y="4587974"/>
            <a:ext cx="9023509" cy="571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Line 3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 flipV="1">
            <a:off x="2057162" y="872014"/>
            <a:ext cx="0" cy="372665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Line 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 flipV="1">
            <a:off x="2542937" y="4524853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AutoShape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14976" y="4320303"/>
            <a:ext cx="785813" cy="539591"/>
          </a:xfrm>
          <a:prstGeom prst="irregularSeal2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 eaLnBrk="0" hangingPunct="0"/>
            <a:r>
              <a:rPr lang="zh-CN" altLang="zh-CN" sz="15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zh-CN" sz="15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549063" y="1142286"/>
            <a:ext cx="46166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发展形势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11235" y="4786551"/>
            <a:ext cx="68352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algn="ctr" eaLnBrk="0" hangingPunct="0"/>
            <a:r>
              <a:rPr lang="zh-CN" altLang="zh-CN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1851</a:t>
            </a:r>
            <a:endParaRPr lang="zh-CN" altLang="zh-CN" sz="21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Line 10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 flipV="1">
            <a:off x="2975134" y="4524853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Line 12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 flipV="1">
            <a:off x="5189696" y="44903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Line 13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 flipV="1">
            <a:off x="4757500" y="44903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Line 1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 flipV="1">
            <a:off x="4325303" y="44903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Line 15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H="1" flipV="1">
            <a:off x="3839528" y="4524853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Line 18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H="1" flipV="1">
            <a:off x="6593444" y="45308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Line 19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 flipH="1" flipV="1">
            <a:off x="6107669" y="45308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Line 20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 flipH="1" flipV="1">
            <a:off x="5675471" y="44903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Line 21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 flipH="1" flipV="1">
            <a:off x="7025640" y="44903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Oval 27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136119" y="3303270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0070C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 Box 28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614613" y="4687968"/>
            <a:ext cx="897731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1853</a:t>
            </a:r>
            <a:endParaRPr lang="zh-CN" altLang="zh-CN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Line 32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 flipH="1">
            <a:off x="2975134" y="3166349"/>
            <a:ext cx="0" cy="1304925"/>
          </a:xfrm>
          <a:prstGeom prst="line">
            <a:avLst/>
          </a:prstGeom>
          <a:noFill/>
          <a:ln w="9525">
            <a:solidFill>
              <a:srgbClr val="C61406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33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001452" y="4641532"/>
            <a:ext cx="987743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1856</a:t>
            </a:r>
            <a:endParaRPr lang="zh-CN" altLang="zh-CN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Oval 36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4380071" y="1736170"/>
            <a:ext cx="171450" cy="171450"/>
          </a:xfrm>
          <a:prstGeom prst="ellipse">
            <a:avLst/>
          </a:prstGeom>
          <a:solidFill>
            <a:srgbClr val="6064F8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未知"/>
          <p:cNvSpPr/>
          <p:nvPr>
            <p:custDataLst>
              <p:tags r:id="rId27"/>
            </p:custDataLst>
          </p:nvPr>
        </p:nvSpPr>
        <p:spPr bwMode="auto">
          <a:xfrm>
            <a:off x="4487228" y="1854518"/>
            <a:ext cx="648891" cy="1619250"/>
          </a:xfrm>
          <a:custGeom>
            <a:avLst/>
            <a:gdLst>
              <a:gd name="T0" fmla="*/ 0 w 158"/>
              <a:gd name="T1" fmla="*/ 0 h 1073"/>
              <a:gd name="T2" fmla="*/ 2147483647 w 158"/>
              <a:gd name="T3" fmla="*/ 2147483647 h 1073"/>
              <a:gd name="T4" fmla="*/ 2147483647 w 158"/>
              <a:gd name="T5" fmla="*/ 2147483647 h 1073"/>
              <a:gd name="T6" fmla="*/ 2147483647 w 158"/>
              <a:gd name="T7" fmla="*/ 2147483647 h 1073"/>
              <a:gd name="T8" fmla="*/ 2147483647 w 158"/>
              <a:gd name="T9" fmla="*/ 2147483647 h 10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8"/>
              <a:gd name="T16" fmla="*/ 0 h 1073"/>
              <a:gd name="T17" fmla="*/ 158 w 158"/>
              <a:gd name="T18" fmla="*/ 1073 h 10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8" h="1073">
                <a:moveTo>
                  <a:pt x="0" y="0"/>
                </a:moveTo>
                <a:cubicBezTo>
                  <a:pt x="33" y="97"/>
                  <a:pt x="50" y="168"/>
                  <a:pt x="68" y="271"/>
                </a:cubicBezTo>
                <a:cubicBezTo>
                  <a:pt x="71" y="290"/>
                  <a:pt x="79" y="328"/>
                  <a:pt x="79" y="328"/>
                </a:cubicBezTo>
                <a:cubicBezTo>
                  <a:pt x="85" y="499"/>
                  <a:pt x="76" y="601"/>
                  <a:pt x="124" y="745"/>
                </a:cubicBezTo>
                <a:cubicBezTo>
                  <a:pt x="145" y="866"/>
                  <a:pt x="158" y="952"/>
                  <a:pt x="158" y="1073"/>
                </a:cubicBezTo>
              </a:path>
            </a:pathLst>
          </a:custGeom>
          <a:noFill/>
          <a:ln w="31750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未知"/>
          <p:cNvSpPr/>
          <p:nvPr>
            <p:custDataLst>
              <p:tags r:id="rId28"/>
            </p:custDataLst>
          </p:nvPr>
        </p:nvSpPr>
        <p:spPr bwMode="auto">
          <a:xfrm>
            <a:off x="5189697" y="2762726"/>
            <a:ext cx="432197" cy="540544"/>
          </a:xfrm>
          <a:custGeom>
            <a:avLst/>
            <a:gdLst>
              <a:gd name="T0" fmla="*/ 2147483647 w 531"/>
              <a:gd name="T1" fmla="*/ 2147483647 h 373"/>
              <a:gd name="T2" fmla="*/ 2147483647 w 531"/>
              <a:gd name="T3" fmla="*/ 2147483647 h 373"/>
              <a:gd name="T4" fmla="*/ 2147483647 w 531"/>
              <a:gd name="T5" fmla="*/ 2147483647 h 373"/>
              <a:gd name="T6" fmla="*/ 2147483647 w 531"/>
              <a:gd name="T7" fmla="*/ 2147483647 h 373"/>
              <a:gd name="T8" fmla="*/ 2147483647 w 531"/>
              <a:gd name="T9" fmla="*/ 2147483647 h 373"/>
              <a:gd name="T10" fmla="*/ 2147483647 w 531"/>
              <a:gd name="T11" fmla="*/ 2147483647 h 373"/>
              <a:gd name="T12" fmla="*/ 2147483647 w 531"/>
              <a:gd name="T13" fmla="*/ 2147483647 h 373"/>
              <a:gd name="T14" fmla="*/ 2147483647 w 531"/>
              <a:gd name="T15" fmla="*/ 2147483647 h 373"/>
              <a:gd name="T16" fmla="*/ 2147483647 w 531"/>
              <a:gd name="T17" fmla="*/ 2147483647 h 373"/>
              <a:gd name="T18" fmla="*/ 2147483647 w 531"/>
              <a:gd name="T19" fmla="*/ 2147483647 h 373"/>
              <a:gd name="T20" fmla="*/ 2147483647 w 531"/>
              <a:gd name="T21" fmla="*/ 0 h 3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1"/>
              <a:gd name="T34" fmla="*/ 0 h 373"/>
              <a:gd name="T35" fmla="*/ 531 w 531"/>
              <a:gd name="T36" fmla="*/ 373 h 37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1" h="373">
                <a:moveTo>
                  <a:pt x="11" y="373"/>
                </a:moveTo>
                <a:cubicBezTo>
                  <a:pt x="36" y="276"/>
                  <a:pt x="0" y="362"/>
                  <a:pt x="57" y="316"/>
                </a:cubicBezTo>
                <a:cubicBezTo>
                  <a:pt x="68" y="308"/>
                  <a:pt x="69" y="292"/>
                  <a:pt x="79" y="282"/>
                </a:cubicBezTo>
                <a:cubicBezTo>
                  <a:pt x="89" y="272"/>
                  <a:pt x="102" y="267"/>
                  <a:pt x="113" y="260"/>
                </a:cubicBezTo>
                <a:cubicBezTo>
                  <a:pt x="155" y="198"/>
                  <a:pt x="204" y="180"/>
                  <a:pt x="271" y="158"/>
                </a:cubicBezTo>
                <a:cubicBezTo>
                  <a:pt x="276" y="156"/>
                  <a:pt x="335" y="138"/>
                  <a:pt x="339" y="135"/>
                </a:cubicBezTo>
                <a:cubicBezTo>
                  <a:pt x="383" y="107"/>
                  <a:pt x="360" y="117"/>
                  <a:pt x="407" y="102"/>
                </a:cubicBezTo>
                <a:cubicBezTo>
                  <a:pt x="466" y="11"/>
                  <a:pt x="389" y="114"/>
                  <a:pt x="463" y="56"/>
                </a:cubicBezTo>
                <a:cubicBezTo>
                  <a:pt x="474" y="48"/>
                  <a:pt x="475" y="31"/>
                  <a:pt x="486" y="23"/>
                </a:cubicBezTo>
                <a:cubicBezTo>
                  <a:pt x="495" y="16"/>
                  <a:pt x="509" y="16"/>
                  <a:pt x="520" y="11"/>
                </a:cubicBezTo>
                <a:cubicBezTo>
                  <a:pt x="525" y="9"/>
                  <a:pt x="527" y="4"/>
                  <a:pt x="531" y="0"/>
                </a:cubicBezTo>
              </a:path>
            </a:pathLst>
          </a:custGeom>
          <a:noFill/>
          <a:ln w="31750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Oval 41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5621894" y="2709149"/>
            <a:ext cx="114300" cy="1143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Line 43"/>
          <p:cNvSpPr>
            <a:spLocks noChangeShapeType="1"/>
          </p:cNvSpPr>
          <p:nvPr>
            <p:custDataLst>
              <p:tags r:id="rId30"/>
            </p:custDataLst>
          </p:nvPr>
        </p:nvSpPr>
        <p:spPr bwMode="auto">
          <a:xfrm flipH="1">
            <a:off x="5675471" y="2871074"/>
            <a:ext cx="0" cy="1457325"/>
          </a:xfrm>
          <a:prstGeom prst="line">
            <a:avLst/>
          </a:prstGeom>
          <a:noFill/>
          <a:ln w="19050">
            <a:solidFill>
              <a:srgbClr val="C61406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Rectangle 44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5351621" y="4653439"/>
            <a:ext cx="68352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eaLnBrk="0" hangingPunct="0"/>
            <a:r>
              <a:rPr lang="zh-CN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1859</a:t>
            </a:r>
            <a:endParaRPr lang="zh-CN" altLang="zh-CN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46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5735956" y="3006566"/>
            <a:ext cx="291941" cy="1196340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Overflow="overflow" horzOverflow="overflow" vert="eaVert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资政新篇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4" name="Oval 50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6962537" y="3518774"/>
            <a:ext cx="171450" cy="171450"/>
          </a:xfrm>
          <a:prstGeom prst="ellipse">
            <a:avLst/>
          </a:prstGeom>
          <a:solidFill>
            <a:srgbClr val="6064F8"/>
          </a:solidFill>
          <a:ln w="9525">
            <a:solidFill>
              <a:srgbClr val="6064F8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Rectangle 51"/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6722031" y="4653439"/>
            <a:ext cx="68352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eaLnBrk="0" hangingPunct="0"/>
            <a:r>
              <a:rPr lang="zh-CN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1862</a:t>
            </a:r>
            <a:endParaRPr lang="zh-CN" altLang="zh-CN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Line 52"/>
          <p:cNvSpPr>
            <a:spLocks noChangeShapeType="1"/>
          </p:cNvSpPr>
          <p:nvPr>
            <p:custDataLst>
              <p:tags r:id="rId35"/>
            </p:custDataLst>
          </p:nvPr>
        </p:nvSpPr>
        <p:spPr bwMode="auto">
          <a:xfrm flipH="1">
            <a:off x="7025640" y="3697367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Line 53"/>
          <p:cNvSpPr>
            <a:spLocks noChangeShapeType="1"/>
          </p:cNvSpPr>
          <p:nvPr>
            <p:custDataLst>
              <p:tags r:id="rId36"/>
            </p:custDataLst>
          </p:nvPr>
        </p:nvSpPr>
        <p:spPr bwMode="auto">
          <a:xfrm flipH="1" flipV="1">
            <a:off x="7457837" y="45308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Rectangle 54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7619762" y="4653439"/>
            <a:ext cx="68352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eaLnBrk="0" hangingPunct="0"/>
            <a:r>
              <a:rPr lang="zh-CN" altLang="zh-CN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1864</a:t>
            </a:r>
            <a:endParaRPr lang="zh-CN" altLang="zh-CN" sz="21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Oval 24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2915603" y="4515966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Oval 24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5621894" y="4545092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Oval 24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7890034" y="4545092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Text Box 28"/>
          <p:cNvSpPr txBox="1"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117158" y="4754643"/>
            <a:ext cx="897731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en-US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1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zh-CN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Text Box 49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324595" y="3012997"/>
            <a:ext cx="415498" cy="1903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68580" tIns="34290" rIns="68580" bIns="3429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accent3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创立拜上帝会</a:t>
            </a:r>
            <a:endParaRPr lang="zh-CN" altLang="en-US" b="1">
              <a:solidFill>
                <a:schemeClr val="accent3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Oval 24"/>
          <p:cNvSpPr>
            <a:spLocks noChangeArrowheads="1"/>
          </p:cNvSpPr>
          <p:nvPr>
            <p:custDataLst>
              <p:tags r:id="rId43"/>
            </p:custDataLst>
          </p:nvPr>
        </p:nvSpPr>
        <p:spPr bwMode="auto">
          <a:xfrm>
            <a:off x="456962" y="4515966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文本框 3"/>
          <p:cNvSpPr txBox="1"/>
          <p:nvPr/>
        </p:nvSpPr>
        <p:spPr>
          <a:xfrm>
            <a:off x="808197" y="3983594"/>
            <a:ext cx="1244441" cy="876300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金田起义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永安建制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6" name="文本框 14"/>
          <p:cNvSpPr txBox="1"/>
          <p:nvPr/>
        </p:nvSpPr>
        <p:spPr>
          <a:xfrm>
            <a:off x="2220754" y="2285524"/>
            <a:ext cx="1291590" cy="31146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noAutofit/>
          </a:bodyPr>
          <a:lstStyle/>
          <a:p>
            <a:pPr eaLnBrk="0" hangingPunct="0"/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定都天京</a:t>
            </a:r>
            <a:endParaRPr lang="zh-CN" altLang="en-US" sz="21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zh-CN" altLang="en-US" sz="21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文本框 70"/>
          <p:cNvSpPr txBox="1"/>
          <p:nvPr/>
        </p:nvSpPr>
        <p:spPr>
          <a:xfrm>
            <a:off x="5078730" y="2394585"/>
            <a:ext cx="1784985" cy="26193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挽救措施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8" name="文本框 71"/>
          <p:cNvSpPr txBox="1"/>
          <p:nvPr/>
        </p:nvSpPr>
        <p:spPr>
          <a:xfrm>
            <a:off x="6439376" y="2762726"/>
            <a:ext cx="1336358" cy="681990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中外联合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安庆失守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9" name="文本框 72"/>
          <p:cNvSpPr txBox="1"/>
          <p:nvPr/>
        </p:nvSpPr>
        <p:spPr>
          <a:xfrm>
            <a:off x="7890034" y="4045267"/>
            <a:ext cx="1706880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天京陷落</a:t>
            </a:r>
            <a:endParaRPr lang="zh-CN" altLang="en-US" sz="21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0" name="未知"/>
          <p:cNvSpPr/>
          <p:nvPr>
            <p:custDataLst>
              <p:tags r:id="rId44"/>
            </p:custDataLst>
          </p:nvPr>
        </p:nvSpPr>
        <p:spPr bwMode="auto">
          <a:xfrm>
            <a:off x="5736431" y="2794635"/>
            <a:ext cx="2153603" cy="1588770"/>
          </a:xfrm>
          <a:custGeom>
            <a:avLst/>
            <a:gdLst>
              <a:gd name="T0" fmla="*/ 0 w 1073"/>
              <a:gd name="T1" fmla="*/ 0 h 1087"/>
              <a:gd name="T2" fmla="*/ 2147483647 w 1073"/>
              <a:gd name="T3" fmla="*/ 2147483647 h 1087"/>
              <a:gd name="T4" fmla="*/ 2147483647 w 1073"/>
              <a:gd name="T5" fmla="*/ 2147483647 h 1087"/>
              <a:gd name="T6" fmla="*/ 2147483647 w 1073"/>
              <a:gd name="T7" fmla="*/ 2147483647 h 1087"/>
              <a:gd name="T8" fmla="*/ 2147483647 w 1073"/>
              <a:gd name="T9" fmla="*/ 2147483647 h 1087"/>
              <a:gd name="T10" fmla="*/ 2147483647 w 1073"/>
              <a:gd name="T11" fmla="*/ 2147483647 h 1087"/>
              <a:gd name="T12" fmla="*/ 2147483647 w 1073"/>
              <a:gd name="T13" fmla="*/ 2147483647 h 1087"/>
              <a:gd name="T14" fmla="*/ 2147483647 w 1073"/>
              <a:gd name="T15" fmla="*/ 2147483647 h 1087"/>
              <a:gd name="T16" fmla="*/ 2147483647 w 1073"/>
              <a:gd name="T17" fmla="*/ 2147483647 h 1087"/>
              <a:gd name="T18" fmla="*/ 2147483647 w 1073"/>
              <a:gd name="T19" fmla="*/ 2147483647 h 1087"/>
              <a:gd name="T20" fmla="*/ 2147483647 w 1073"/>
              <a:gd name="T21" fmla="*/ 2147483647 h 1087"/>
              <a:gd name="T22" fmla="*/ 2147483647 w 1073"/>
              <a:gd name="T23" fmla="*/ 2147483647 h 1087"/>
              <a:gd name="T24" fmla="*/ 2147483647 w 1073"/>
              <a:gd name="T25" fmla="*/ 2147483647 h 1087"/>
              <a:gd name="T26" fmla="*/ 2147483647 w 1073"/>
              <a:gd name="T27" fmla="*/ 2147483647 h 1087"/>
              <a:gd name="T28" fmla="*/ 2147483647 w 1073"/>
              <a:gd name="T29" fmla="*/ 2147483647 h 1087"/>
              <a:gd name="T30" fmla="*/ 2147483647 w 1073"/>
              <a:gd name="T31" fmla="*/ 2147483647 h 108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073"/>
              <a:gd name="T49" fmla="*/ 0 h 1087"/>
              <a:gd name="T50" fmla="*/ 1073 w 1073"/>
              <a:gd name="T51" fmla="*/ 1087 h 108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073" h="1087">
                <a:moveTo>
                  <a:pt x="0" y="0"/>
                </a:moveTo>
                <a:cubicBezTo>
                  <a:pt x="52" y="17"/>
                  <a:pt x="38" y="34"/>
                  <a:pt x="68" y="79"/>
                </a:cubicBezTo>
                <a:cubicBezTo>
                  <a:pt x="94" y="160"/>
                  <a:pt x="77" y="127"/>
                  <a:pt x="113" y="181"/>
                </a:cubicBezTo>
                <a:cubicBezTo>
                  <a:pt x="134" y="246"/>
                  <a:pt x="157" y="300"/>
                  <a:pt x="215" y="339"/>
                </a:cubicBezTo>
                <a:cubicBezTo>
                  <a:pt x="239" y="414"/>
                  <a:pt x="205" y="340"/>
                  <a:pt x="260" y="384"/>
                </a:cubicBezTo>
                <a:cubicBezTo>
                  <a:pt x="271" y="392"/>
                  <a:pt x="271" y="411"/>
                  <a:pt x="282" y="418"/>
                </a:cubicBezTo>
                <a:cubicBezTo>
                  <a:pt x="302" y="431"/>
                  <a:pt x="350" y="440"/>
                  <a:pt x="350" y="440"/>
                </a:cubicBezTo>
                <a:cubicBezTo>
                  <a:pt x="412" y="482"/>
                  <a:pt x="493" y="509"/>
                  <a:pt x="565" y="519"/>
                </a:cubicBezTo>
                <a:cubicBezTo>
                  <a:pt x="588" y="527"/>
                  <a:pt x="610" y="534"/>
                  <a:pt x="633" y="542"/>
                </a:cubicBezTo>
                <a:cubicBezTo>
                  <a:pt x="644" y="546"/>
                  <a:pt x="666" y="553"/>
                  <a:pt x="666" y="553"/>
                </a:cubicBezTo>
                <a:cubicBezTo>
                  <a:pt x="693" y="631"/>
                  <a:pt x="744" y="700"/>
                  <a:pt x="813" y="745"/>
                </a:cubicBezTo>
                <a:cubicBezTo>
                  <a:pt x="866" y="824"/>
                  <a:pt x="835" y="798"/>
                  <a:pt x="892" y="836"/>
                </a:cubicBezTo>
                <a:cubicBezTo>
                  <a:pt x="923" y="923"/>
                  <a:pt x="878" y="819"/>
                  <a:pt x="937" y="892"/>
                </a:cubicBezTo>
                <a:cubicBezTo>
                  <a:pt x="945" y="901"/>
                  <a:pt x="944" y="915"/>
                  <a:pt x="949" y="926"/>
                </a:cubicBezTo>
                <a:cubicBezTo>
                  <a:pt x="974" y="976"/>
                  <a:pt x="991" y="1019"/>
                  <a:pt x="1039" y="1050"/>
                </a:cubicBezTo>
                <a:cubicBezTo>
                  <a:pt x="1064" y="1087"/>
                  <a:pt x="1048" y="1084"/>
                  <a:pt x="1073" y="1084"/>
                </a:cubicBezTo>
              </a:path>
            </a:pathLst>
          </a:custGeom>
          <a:noFill/>
          <a:ln w="31750" cap="flat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Text Box 35"/>
          <p:cNvSpPr txBox="1">
            <a:spLocks noChangeArrowheads="1"/>
          </p:cNvSpPr>
          <p:nvPr>
            <p:custDataLst>
              <p:tags r:id="rId45"/>
            </p:custDataLst>
          </p:nvPr>
        </p:nvSpPr>
        <p:spPr bwMode="auto">
          <a:xfrm>
            <a:off x="4700587" y="1014413"/>
            <a:ext cx="288608" cy="127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 anchor="ctr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天京事变</a:t>
            </a:r>
            <a:endParaRPr lang="zh-CN" altLang="en-US" sz="21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Line 16"/>
          <p:cNvSpPr>
            <a:spLocks noChangeShapeType="1"/>
          </p:cNvSpPr>
          <p:nvPr>
            <p:custDataLst>
              <p:tags r:id="rId46"/>
            </p:custDataLst>
          </p:nvPr>
        </p:nvSpPr>
        <p:spPr bwMode="auto">
          <a:xfrm flipH="1" flipV="1">
            <a:off x="3407331" y="4490324"/>
            <a:ext cx="0" cy="57150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Oval 24"/>
          <p:cNvSpPr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2921556" y="2978230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Line 34"/>
          <p:cNvSpPr>
            <a:spLocks noChangeShapeType="1"/>
          </p:cNvSpPr>
          <p:nvPr>
            <p:custDataLst>
              <p:tags r:id="rId48"/>
            </p:custDataLst>
          </p:nvPr>
        </p:nvSpPr>
        <p:spPr bwMode="auto">
          <a:xfrm flipH="1">
            <a:off x="4325303" y="1736408"/>
            <a:ext cx="0" cy="2591991"/>
          </a:xfrm>
          <a:prstGeom prst="line">
            <a:avLst/>
          </a:prstGeom>
          <a:noFill/>
          <a:ln w="9525">
            <a:solidFill>
              <a:srgbClr val="C6140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Oval 24"/>
          <p:cNvSpPr>
            <a:spLocks noChangeArrowheads="1"/>
          </p:cNvSpPr>
          <p:nvPr>
            <p:custDataLst>
              <p:tags r:id="rId49"/>
            </p:custDataLst>
          </p:nvPr>
        </p:nvSpPr>
        <p:spPr bwMode="auto">
          <a:xfrm>
            <a:off x="4271725" y="4545092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Line 53"/>
          <p:cNvSpPr>
            <a:spLocks noChangeShapeType="1"/>
          </p:cNvSpPr>
          <p:nvPr>
            <p:custDataLst>
              <p:tags r:id="rId50"/>
            </p:custDataLst>
          </p:nvPr>
        </p:nvSpPr>
        <p:spPr bwMode="auto">
          <a:xfrm flipH="1" flipV="1">
            <a:off x="7943612" y="4490323"/>
            <a:ext cx="0" cy="108347"/>
          </a:xfrm>
          <a:prstGeom prst="line">
            <a:avLst/>
          </a:prstGeom>
          <a:noFill/>
          <a:ln w="19050">
            <a:solidFill>
              <a:srgbClr val="6064F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Oval 24"/>
          <p:cNvSpPr>
            <a:spLocks noChangeArrowheads="1"/>
          </p:cNvSpPr>
          <p:nvPr>
            <p:custDataLst>
              <p:tags r:id="rId51"/>
            </p:custDataLst>
          </p:nvPr>
        </p:nvSpPr>
        <p:spPr bwMode="auto">
          <a:xfrm>
            <a:off x="6972062" y="4545092"/>
            <a:ext cx="114300" cy="114300"/>
          </a:xfrm>
          <a:prstGeom prst="ellipse">
            <a:avLst/>
          </a:prstGeom>
          <a:solidFill>
            <a:srgbClr val="C61406"/>
          </a:solidFill>
          <a:ln w="9525">
            <a:solidFill>
              <a:srgbClr val="C61406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5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b="6176"/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5" name="文本框 7"/>
          <p:cNvSpPr txBox="1"/>
          <p:nvPr>
            <p:custDataLst>
              <p:tags r:id="rId3"/>
            </p:custDataLst>
          </p:nvPr>
        </p:nvSpPr>
        <p:spPr>
          <a:xfrm>
            <a:off x="0" y="2787774"/>
            <a:ext cx="9144000" cy="1592104"/>
          </a:xfrm>
          <a:prstGeom prst="rect">
            <a:avLst/>
          </a:prstGeom>
          <a:solidFill>
            <a:schemeClr val="tx2">
              <a:lumMod val="60000"/>
              <a:lumOff val="40000"/>
              <a:alpha val="55000"/>
            </a:schemeClr>
          </a:solidFill>
        </p:spPr>
        <p:txBody>
          <a:bodyPr wrap="square" lIns="68580" tIns="34290" rIns="68580" bIns="34290" rtlCol="0">
            <a:noAutofit/>
          </a:bodyPr>
          <a:lstStyle/>
          <a:p>
            <a:pPr algn="ctr" defTabSz="685800">
              <a:defRPr/>
            </a:pPr>
            <a:r>
              <a:rPr lang="zh-CN" altLang="en-US" sz="7200" kern="0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第3课</a:t>
            </a:r>
            <a:r>
              <a:rPr lang="en-US" altLang="zh-CN" sz="4500" kern="0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7200" kern="0" dirty="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太平天国运动</a:t>
            </a:r>
            <a:endParaRPr lang="zh-CN" altLang="en-US" sz="6000" kern="0" dirty="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0" y="686864"/>
            <a:ext cx="9144000" cy="372718"/>
          </a:xfrm>
          <a:prstGeom prst="rect">
            <a:avLst/>
          </a:prstGeom>
          <a:solidFill>
            <a:schemeClr val="tx2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 rtl="0" fontAlgn="auto">
              <a:defRPr/>
            </a:pPr>
            <a:r>
              <a:rPr lang="zh-CN" altLang="en-US" sz="2100" b="1" dirty="0">
                <a:solidFill>
                  <a:srgbClr val="FFFFFF"/>
                </a:solidFill>
                <a:latin typeface="华光标题宋_CNKI" panose="02000500000000000000" pitchFamily="2" charset="-122"/>
                <a:ea typeface="华光标题宋_CNKI" panose="02000500000000000000" pitchFamily="2" charset="-122"/>
              </a:rPr>
              <a:t>第一单元     中国开始沦为半殖民地半封建社会</a:t>
            </a:r>
            <a:endParaRPr lang="zh-CN" altLang="en-US" sz="2100" b="1" dirty="0">
              <a:solidFill>
                <a:srgbClr val="FFFFFF"/>
              </a:solidFill>
              <a:latin typeface="华光标题宋_CNKI" panose="02000500000000000000" pitchFamily="2" charset="-122"/>
              <a:ea typeface="华光标题宋_CNKI" panose="02000500000000000000" pitchFamily="2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 flipH="1">
            <a:off x="5722842" y="4047850"/>
            <a:ext cx="835819" cy="0"/>
          </a:xfrm>
          <a:prstGeom prst="line">
            <a:avLst/>
          </a:prstGeom>
          <a:ln w="254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3038429" y="4048003"/>
            <a:ext cx="782241" cy="0"/>
          </a:xfrm>
          <a:prstGeom prst="line">
            <a:avLst/>
          </a:prstGeom>
          <a:ln w="254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5"/>
          <p:cNvSpPr/>
          <p:nvPr>
            <p:custDataLst>
              <p:tags r:id="rId7"/>
            </p:custDataLst>
          </p:nvPr>
        </p:nvSpPr>
        <p:spPr>
          <a:xfrm>
            <a:off x="3881059" y="3854192"/>
            <a:ext cx="1781184" cy="387623"/>
          </a:xfrm>
          <a:prstGeom prst="roundRect">
            <a:avLst/>
          </a:prstGeom>
          <a:solidFill>
            <a:schemeClr val="bg2">
              <a:lumMod val="75000"/>
              <a:alpha val="39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1851-1864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7015" y="3801369"/>
            <a:ext cx="2562240" cy="484748"/>
          </a:xfrm>
          <a:prstGeom prst="rect">
            <a:avLst/>
          </a:prstGeom>
          <a:solidFill>
            <a:schemeClr val="bg2">
              <a:lumMod val="95000"/>
              <a:alpha val="63000"/>
            </a:schemeClr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一、起止时间：</a:t>
            </a:r>
            <a:endParaRPr lang="zh-CN" altLang="en-US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/>
          <p:nvPr>
            <p:custDataLst>
              <p:tags r:id="rId1"/>
            </p:custDataLst>
          </p:nvPr>
        </p:nvSpPr>
        <p:spPr>
          <a:xfrm>
            <a:off x="475298" y="791874"/>
            <a:ext cx="8273415" cy="42281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 eaLnBrk="1" latinLnBrk="0" hangingPunct="1">
              <a:lnSpc>
                <a:spcPct val="135000"/>
              </a:lnSpc>
              <a:buClrTx/>
              <a:buSzTx/>
              <a:buNone/>
            </a:pP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1.“人无贵贱皆兄弟，物论多少一秤分。铲除鞑虏建天国，剿灭妖言传真经。”指中国近代的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（    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）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</a:endParaRPr>
          </a:p>
          <a:p>
            <a:pPr algn="l" eaLnBrk="1" latinLnBrk="0" hangingPunct="1">
              <a:lnSpc>
                <a:spcPct val="135000"/>
              </a:lnSpc>
              <a:buClrTx/>
              <a:buSzTx/>
              <a:buNone/>
            </a:pP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A. </a:t>
            </a:r>
            <a:r>
              <a:rPr lang="en-US" sz="20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三元里人民抗英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       B. </a:t>
            </a:r>
            <a:r>
              <a:rPr lang="en-US" sz="20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太平天国运动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    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  <a:sym typeface="+mn-ea"/>
            </a:endParaRPr>
          </a:p>
          <a:p>
            <a:pPr algn="l" eaLnBrk="1" latinLnBrk="0" hangingPunct="1">
              <a:lnSpc>
                <a:spcPct val="135000"/>
              </a:lnSpc>
              <a:buClrTx/>
              <a:buSzTx/>
              <a:buNone/>
            </a:pP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C. </a:t>
            </a:r>
            <a:r>
              <a:rPr lang="en-US" sz="20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义和团运动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           D. </a:t>
            </a:r>
            <a:r>
              <a:rPr lang="en-US" sz="20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辛亥革命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</a:endParaRPr>
          </a:p>
          <a:p>
            <a:pPr eaLnBrk="1" latinLnBrk="0" hangingPunct="1">
              <a:lnSpc>
                <a:spcPct val="135000"/>
              </a:lnSpc>
            </a:pP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2.《资政新篇》较之《天朝田亩制度》更具有历史进步性，主要是指它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（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）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  <a:sym typeface="+mn-ea"/>
            </a:endParaRPr>
          </a:p>
          <a:p>
            <a:pPr eaLnBrk="1" latinLnBrk="0" hangingPunct="1">
              <a:lnSpc>
                <a:spcPct val="135000"/>
              </a:lnSpc>
            </a:pP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A．明确提出要以法治国，由公众选举官吏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   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  <a:sym typeface="+mn-ea"/>
            </a:endParaRPr>
          </a:p>
          <a:p>
            <a:pPr eaLnBrk="1" latinLnBrk="0" hangingPunct="1">
              <a:lnSpc>
                <a:spcPct val="135000"/>
              </a:lnSpc>
            </a:pP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B．更加鲜明地提出不许外邦人干涉中国内政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  <a:sym typeface="+mn-ea"/>
            </a:endParaRPr>
          </a:p>
          <a:p>
            <a:pPr eaLnBrk="1" latinLnBrk="0" hangingPunct="1">
              <a:lnSpc>
                <a:spcPct val="135000"/>
              </a:lnSpc>
            </a:pP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C．促使中国近代第一次思想解放潮流的发生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  <a:sym typeface="+mn-ea"/>
            </a:endParaRPr>
          </a:p>
          <a:p>
            <a:pPr eaLnBrk="1" latinLnBrk="0" hangingPunct="1">
              <a:lnSpc>
                <a:spcPct val="135000"/>
              </a:lnSpc>
            </a:pP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D．主张学习西方，最早提出在中国发展资本主义的方案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53493" y="1131590"/>
            <a:ext cx="319639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2801" y="2814278"/>
            <a:ext cx="318036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D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>
            <p:custDataLst>
              <p:tags r:id="rId1"/>
            </p:custDataLst>
          </p:nvPr>
        </p:nvSpPr>
        <p:spPr>
          <a:xfrm>
            <a:off x="251520" y="699542"/>
            <a:ext cx="8712840" cy="42242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3.马克思说：“推动这次大爆炸（指太平天国运动）的毫无疑问是英国的大炮。”这说明（　　）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  <a:sym typeface="+mn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A．鸦片战争激化了中国社会矛盾，导致太平天国运动的爆发</a:t>
            </a:r>
            <a:b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</a:b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B．太平天国运动反对鸦片战争中清政府的卖国行为</a:t>
            </a:r>
            <a:b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</a:b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C．清政府的腐败统治导致阶级矛盾的激化</a:t>
            </a:r>
            <a:b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</a:b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D．鸦片战争是太平天国运动爆发的根本原因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4.太平天国失败的原因，与中国历史上其他农民战争截然不同的是（ 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  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）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A.出现了战略上的失误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       </a:t>
            </a: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B.被中外反动势力联合镇压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C.农民阶级自身的局限性</a:t>
            </a:r>
            <a:r>
              <a:rPr 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    </a:t>
            </a:r>
            <a:r>
              <a:rPr 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 </a:t>
            </a:r>
            <a:r>
              <a:rPr lang="en-US" sz="2000" b="1" dirty="0" err="1" smtClean="0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D</a:t>
            </a:r>
            <a:r>
              <a:rPr lang="en-US" sz="2000" b="1" dirty="0" err="1">
                <a:latin typeface="黑体" panose="02010609060101010101" pitchFamily="49" charset="-122"/>
                <a:ea typeface="黑体" panose="02010609060101010101" pitchFamily="49" charset="-122"/>
                <a:cs typeface="+mj-ea"/>
                <a:sym typeface="+mn-ea"/>
              </a:rPr>
              <a:t>.带有宗教色彩</a:t>
            </a:r>
            <a:endParaRPr lang="en-US" sz="2000" b="1" dirty="0">
              <a:latin typeface="黑体" panose="02010609060101010101" pitchFamily="49" charset="-122"/>
              <a:ea typeface="黑体" panose="02010609060101010101" pitchFamily="49" charset="-122"/>
              <a:cs typeface="+mj-ea"/>
              <a:sym typeface="+mn-ea"/>
            </a:endParaRPr>
          </a:p>
        </p:txBody>
      </p:sp>
      <p:sp>
        <p:nvSpPr>
          <p:cNvPr id="3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5736" y="1131590"/>
            <a:ext cx="318036" cy="50013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4" name="文本框 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100392" y="3435846"/>
            <a:ext cx="318036" cy="50013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0" y="790142"/>
            <a:ext cx="8712968" cy="433932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5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．在镇压太平天国的过程中，清政府发现八旗军队缺乏战斗力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，真正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能够对抗太平军的唯有湘军、淮军等汉族地主武装；这个趋势到洋务运动时期更加明显。由此可知（　　）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A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．汉族官僚集团地位逐渐上升         B．八旗军队被地主武装取代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C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．太平天国运动改变阶级结构        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D．洋务运动带来了国富兵强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6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某史学家说：“对于西方的挑战，中国的反应之所以迟钝，是由于中国社会在19世纪中叶面临很不平常的历史环境。内部事物万分火急，至于对西方则可以暂缓一步。”这里所讲的“内部事务万分火急”主要是指（　　）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A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．清政府准备发起洋务运动           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B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．太平天国运动危及清政府统治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C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．清政府内部进行权力之争           </a:t>
            </a:r>
            <a:endParaRPr lang="zh-CN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D</a:t>
            </a:r>
            <a:r>
              <a:rPr lang="zh-CN" altLang="zh-CN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．维新派试图改变中国落后现状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6" name="文本框 20"/>
          <p:cNvSpPr txBox="1"/>
          <p:nvPr>
            <p:custDataLst>
              <p:tags r:id="rId1"/>
            </p:custDataLst>
          </p:nvPr>
        </p:nvSpPr>
        <p:spPr>
          <a:xfrm>
            <a:off x="644690" y="1452752"/>
            <a:ext cx="292388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zh-CN" sz="2400" dirty="0">
                <a:sym typeface="+mn-ea"/>
              </a:rPr>
              <a:t>A</a:t>
            </a:r>
            <a:endParaRPr lang="zh-CN" altLang="zh-CN" sz="2400" dirty="0">
              <a:sym typeface="+mn-ea"/>
            </a:endParaRPr>
          </a:p>
        </p:txBody>
      </p:sp>
      <p:sp>
        <p:nvSpPr>
          <p:cNvPr id="7" name="文本框 2"/>
          <p:cNvSpPr txBox="1"/>
          <p:nvPr>
            <p:custDataLst>
              <p:tags r:id="rId2"/>
            </p:custDataLst>
          </p:nvPr>
        </p:nvSpPr>
        <p:spPr>
          <a:xfrm>
            <a:off x="5724128" y="3239700"/>
            <a:ext cx="292388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def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zh-CN" dirty="0">
                <a:sym typeface="+mn-ea"/>
              </a:rPr>
              <a:t>B</a:t>
            </a:r>
            <a:endParaRPr lang="zh-CN" altLang="zh-CN" dirty="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007635" y="610381"/>
            <a:ext cx="2081972" cy="21761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圆角矩形 3"/>
          <p:cNvSpPr/>
          <p:nvPr/>
        </p:nvSpPr>
        <p:spPr>
          <a:xfrm>
            <a:off x="1428644" y="1490953"/>
            <a:ext cx="6219660" cy="2862317"/>
          </a:xfrm>
          <a:prstGeom prst="roundRect">
            <a:avLst>
              <a:gd name="adj" fmla="val 8417"/>
            </a:avLst>
          </a:prstGeom>
          <a:solidFill>
            <a:srgbClr val="E0B484"/>
          </a:solidFill>
          <a:ln w="19050">
            <a:solidFill>
              <a:schemeClr val="accent6">
                <a:lumMod val="50000"/>
              </a:schemeClr>
            </a:solidFill>
          </a:ln>
          <a:effectLst>
            <a:outerShdw blurRad="152400" dist="38100" dir="2700000" algn="tl" rotWithShape="0">
              <a:schemeClr val="accent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圆角矩形 4"/>
          <p:cNvSpPr/>
          <p:nvPr/>
        </p:nvSpPr>
        <p:spPr>
          <a:xfrm>
            <a:off x="1669068" y="1577655"/>
            <a:ext cx="6005275" cy="2615354"/>
          </a:xfrm>
          <a:prstGeom prst="roundRect">
            <a:avLst>
              <a:gd name="adj" fmla="val 6716"/>
            </a:avLst>
          </a:prstGeom>
          <a:solidFill>
            <a:schemeClr val="bg1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dirty="0">
                <a:ea typeface="黑体" panose="02010609060101010101" pitchFamily="49" charset="-122"/>
              </a:rPr>
              <a:t>迁都洛阳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任意多边形 5"/>
          <p:cNvSpPr/>
          <p:nvPr/>
        </p:nvSpPr>
        <p:spPr>
          <a:xfrm>
            <a:off x="1624689" y="1571213"/>
            <a:ext cx="6005275" cy="443123"/>
          </a:xfrm>
          <a:custGeom>
            <a:avLst/>
            <a:gdLst>
              <a:gd name="connsiteX0" fmla="*/ 241464 w 10449201"/>
              <a:gd name="connsiteY0" fmla="*/ 0 h 944368"/>
              <a:gd name="connsiteX1" fmla="*/ 10207737 w 10449201"/>
              <a:gd name="connsiteY1" fmla="*/ 0 h 944368"/>
              <a:gd name="connsiteX2" fmla="*/ 10449201 w 10449201"/>
              <a:gd name="connsiteY2" fmla="*/ 241464 h 944368"/>
              <a:gd name="connsiteX3" fmla="*/ 10449201 w 10449201"/>
              <a:gd name="connsiteY3" fmla="*/ 944368 h 944368"/>
              <a:gd name="connsiteX4" fmla="*/ 0 w 10449201"/>
              <a:gd name="connsiteY4" fmla="*/ 944368 h 944368"/>
              <a:gd name="connsiteX5" fmla="*/ 0 w 10449201"/>
              <a:gd name="connsiteY5" fmla="*/ 241464 h 944368"/>
              <a:gd name="connsiteX6" fmla="*/ 241464 w 10449201"/>
              <a:gd name="connsiteY6" fmla="*/ 0 h 944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49201" h="944368">
                <a:moveTo>
                  <a:pt x="241464" y="0"/>
                </a:moveTo>
                <a:lnTo>
                  <a:pt x="10207737" y="0"/>
                </a:lnTo>
                <a:cubicBezTo>
                  <a:pt x="10341094" y="0"/>
                  <a:pt x="10449201" y="108107"/>
                  <a:pt x="10449201" y="241464"/>
                </a:cubicBezTo>
                <a:lnTo>
                  <a:pt x="10449201" y="944368"/>
                </a:lnTo>
                <a:lnTo>
                  <a:pt x="0" y="944368"/>
                </a:lnTo>
                <a:lnTo>
                  <a:pt x="0" y="241464"/>
                </a:lnTo>
                <a:cubicBezTo>
                  <a:pt x="0" y="108107"/>
                  <a:pt x="108107" y="0"/>
                  <a:pt x="241464" y="0"/>
                </a:cubicBezTo>
                <a:close/>
              </a:path>
            </a:pathLst>
          </a:custGeom>
          <a:solidFill>
            <a:srgbClr val="F3E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037386" y="1587419"/>
            <a:ext cx="13314" cy="1733708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827793" y="1631234"/>
            <a:ext cx="1930070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en-US" altLang="zh-CN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天朝田亩制度</a:t>
            </a:r>
            <a:r>
              <a:rPr lang="en-US" altLang="zh-CN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18624" y="1639468"/>
            <a:ext cx="1607654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en-US" altLang="zh-CN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资政新篇</a:t>
            </a:r>
            <a:r>
              <a:rPr lang="en-US" altLang="zh-CN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任意多边形 13"/>
          <p:cNvSpPr/>
          <p:nvPr/>
        </p:nvSpPr>
        <p:spPr>
          <a:xfrm>
            <a:off x="1606638" y="1658406"/>
            <a:ext cx="1117314" cy="2541045"/>
          </a:xfrm>
          <a:custGeom>
            <a:avLst/>
            <a:gdLst>
              <a:gd name="connsiteX0" fmla="*/ 330287 w 1588536"/>
              <a:gd name="connsiteY0" fmla="*/ 0 h 4917906"/>
              <a:gd name="connsiteX1" fmla="*/ 1588536 w 1588536"/>
              <a:gd name="connsiteY1" fmla="*/ 0 h 4917906"/>
              <a:gd name="connsiteX2" fmla="*/ 1588536 w 1588536"/>
              <a:gd name="connsiteY2" fmla="*/ 4917906 h 4917906"/>
              <a:gd name="connsiteX3" fmla="*/ 330287 w 1588536"/>
              <a:gd name="connsiteY3" fmla="*/ 4917906 h 4917906"/>
              <a:gd name="connsiteX4" fmla="*/ 0 w 1588536"/>
              <a:gd name="connsiteY4" fmla="*/ 4587619 h 4917906"/>
              <a:gd name="connsiteX5" fmla="*/ 0 w 1588536"/>
              <a:gd name="connsiteY5" fmla="*/ 330287 h 4917906"/>
              <a:gd name="connsiteX6" fmla="*/ 330287 w 1588536"/>
              <a:gd name="connsiteY6" fmla="*/ 0 h 491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8536" h="4917906">
                <a:moveTo>
                  <a:pt x="330287" y="0"/>
                </a:moveTo>
                <a:lnTo>
                  <a:pt x="1588536" y="0"/>
                </a:lnTo>
                <a:lnTo>
                  <a:pt x="1588536" y="4917906"/>
                </a:lnTo>
                <a:lnTo>
                  <a:pt x="330287" y="4917906"/>
                </a:lnTo>
                <a:cubicBezTo>
                  <a:pt x="147875" y="4917906"/>
                  <a:pt x="0" y="4770031"/>
                  <a:pt x="0" y="4587619"/>
                </a:cubicBezTo>
                <a:lnTo>
                  <a:pt x="0" y="330287"/>
                </a:lnTo>
                <a:cubicBezTo>
                  <a:pt x="0" y="147875"/>
                  <a:pt x="147875" y="0"/>
                  <a:pt x="330287" y="0"/>
                </a:cubicBezTo>
                <a:close/>
              </a:path>
            </a:pathLst>
          </a:custGeom>
          <a:solidFill>
            <a:srgbClr val="F3EF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1633864" y="2021789"/>
            <a:ext cx="6057351" cy="0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1643030" y="2431403"/>
            <a:ext cx="6057351" cy="0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圆角矩形 16"/>
          <p:cNvSpPr/>
          <p:nvPr/>
        </p:nvSpPr>
        <p:spPr>
          <a:xfrm>
            <a:off x="1609294" y="1570474"/>
            <a:ext cx="6057351" cy="2628977"/>
          </a:xfrm>
          <a:prstGeom prst="roundRect">
            <a:avLst>
              <a:gd name="adj" fmla="val 6716"/>
            </a:avLst>
          </a:prstGeom>
          <a:noFill/>
          <a:ln w="28575">
            <a:solidFill>
              <a:srgbClr val="BC8344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755592" y="2054867"/>
            <a:ext cx="721368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 者</a:t>
            </a:r>
            <a:endParaRPr lang="zh-CN" altLang="en-US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649917" y="2511037"/>
            <a:ext cx="1085885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指导思想</a:t>
            </a:r>
            <a:endParaRPr lang="zh-CN" altLang="en-US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729876" y="1554414"/>
            <a:ext cx="5925" cy="2610325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1679065" y="1658083"/>
            <a:ext cx="1070636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对比角度</a:t>
            </a:r>
            <a:endParaRPr lang="zh-CN" altLang="en-US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1609294" y="2871237"/>
            <a:ext cx="6057351" cy="0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/>
          <p:cNvSpPr/>
          <p:nvPr/>
        </p:nvSpPr>
        <p:spPr>
          <a:xfrm>
            <a:off x="1723141" y="3359355"/>
            <a:ext cx="739145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 位</a:t>
            </a:r>
            <a:endParaRPr lang="zh-CN" altLang="en-US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590953" y="3321127"/>
            <a:ext cx="6057351" cy="0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1624689" y="3753175"/>
            <a:ext cx="6057351" cy="0"/>
          </a:xfrm>
          <a:prstGeom prst="line">
            <a:avLst/>
          </a:prstGeom>
          <a:ln>
            <a:solidFill>
              <a:srgbClr val="BC834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734868" y="2909465"/>
            <a:ext cx="739145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 间</a:t>
            </a:r>
            <a:endParaRPr lang="zh-CN" altLang="en-US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733171" y="3818491"/>
            <a:ext cx="739145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</a:pPr>
            <a:r>
              <a:rPr lang="zh-CN" altLang="en-US" dirty="0">
                <a:solidFill>
                  <a:srgbClr val="8B54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局 限</a:t>
            </a:r>
            <a:endParaRPr lang="zh-CN" altLang="en-US" dirty="0">
              <a:solidFill>
                <a:srgbClr val="8B54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125363" y="2051157"/>
            <a:ext cx="2177110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洪仁玕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29185" y="2453447"/>
            <a:ext cx="2083079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近代资本主义思想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841031" y="2091418"/>
            <a:ext cx="2170256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洪秀全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920156" y="2486446"/>
            <a:ext cx="1944647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古代平均思想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232721" y="3381915"/>
            <a:ext cx="1635958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纲领性文件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815427" y="3846760"/>
            <a:ext cx="2407024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脱离实际，未能实施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11053" y="2895898"/>
            <a:ext cx="2083079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>
              <a:defRPr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太平天国后期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902023" y="2928897"/>
            <a:ext cx="1944647" cy="3452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太平天国前期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40030" y="712946"/>
            <a:ext cx="1498759" cy="415498"/>
            <a:chOff x="3574926" y="620688"/>
            <a:chExt cx="1559165" cy="553997"/>
          </a:xfrm>
        </p:grpSpPr>
        <p:sp>
          <p:nvSpPr>
            <p:cNvPr id="77" name="文本框 76"/>
            <p:cNvSpPr txBox="1"/>
            <p:nvPr/>
          </p:nvSpPr>
          <p:spPr>
            <a:xfrm>
              <a:off x="3574926" y="620688"/>
              <a:ext cx="155916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solidFill>
                    <a:srgbClr val="BF5E2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比一比</a:t>
              </a:r>
              <a:endParaRPr lang="zh-CN" altLang="en-US" sz="2100" dirty="0">
                <a:solidFill>
                  <a:srgbClr val="BF5E2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3646934" y="1020798"/>
              <a:ext cx="1080120" cy="0"/>
            </a:xfrm>
            <a:prstGeom prst="line">
              <a:avLst/>
            </a:prstGeom>
            <a:ln w="28575">
              <a:solidFill>
                <a:srgbClr val="BF5E2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1478154" y="684676"/>
            <a:ext cx="591597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天朝田亩制度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资政新篇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异同。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0030" y="37148"/>
            <a:ext cx="5079683" cy="437674"/>
          </a:xfrm>
          <a:prstGeom prst="rect">
            <a:avLst/>
          </a:prstGeom>
          <a:noFill/>
        </p:spPr>
        <p:txBody>
          <a:bodyPr vert="horz" wrap="square" lIns="68580" tIns="34290" rIns="68580" bIns="34290">
            <a:spAutoFit/>
          </a:bodyPr>
          <a:lstStyle>
            <a:defPPr>
              <a:defRPr lang="zh-CN"/>
            </a:defPPr>
            <a:lvl1pPr marL="457200" indent="-457200">
              <a:buFont typeface="微软雅黑" panose="020B0503020204020204" charset="-122"/>
              <a:buChar char="▪"/>
              <a:defRPr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>
                <a:solidFill>
                  <a:srgbClr val="FFFF00"/>
                </a:solidFill>
                <a:latin typeface="华文新魏" panose="02010800040101010101" charset="-122"/>
                <a:ea typeface="华文新魏" panose="02010800040101010101" charset="-122"/>
              </a:rPr>
              <a:t>波澜壮阔，革命发展</a:t>
            </a:r>
            <a:endParaRPr lang="zh-CN" altLang="en-US" sz="2400" dirty="0">
              <a:solidFill>
                <a:srgbClr val="FFFF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2" b="1"/>
          <a:stretch>
            <a:fillRect/>
          </a:stretch>
        </p:blipFill>
        <p:spPr>
          <a:xfrm>
            <a:off x="0" y="2943702"/>
            <a:ext cx="1775460" cy="2090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文本框 28"/>
          <p:cNvSpPr txBox="1"/>
          <p:nvPr/>
        </p:nvSpPr>
        <p:spPr>
          <a:xfrm>
            <a:off x="1899762" y="4487228"/>
            <a:ext cx="928211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>
                <a:latin typeface="仿宋" panose="02010609060101010101" charset="-122"/>
                <a:ea typeface="仿宋" panose="02010609060101010101" charset="-122"/>
              </a:rPr>
              <a:t>洪秀全</a:t>
            </a:r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39088" y="3036571"/>
            <a:ext cx="928211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b="1">
                <a:latin typeface="仿宋" panose="02010609060101010101" charset="-122"/>
                <a:ea typeface="仿宋" panose="02010609060101010101" charset="-122"/>
              </a:rPr>
              <a:t>洪仁玕</a:t>
            </a:r>
            <a:endParaRPr lang="zh-CN" altLang="en-US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4" name="圆角矩形 2"/>
          <p:cNvSpPr/>
          <p:nvPr/>
        </p:nvSpPr>
        <p:spPr>
          <a:xfrm>
            <a:off x="8554403" y="4065270"/>
            <a:ext cx="464344" cy="976313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5" name="内容占位符 2"/>
          <p:cNvSpPr txBox="1"/>
          <p:nvPr/>
        </p:nvSpPr>
        <p:spPr bwMode="auto">
          <a:xfrm>
            <a:off x="7903675" y="88474"/>
            <a:ext cx="1074896" cy="34528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vert="horz" wrap="square" lIns="68580" tIns="34290" rIns="68580" bIns="34290" rtlCol="0" anchor="t" anchorCtr="0">
            <a:spAutoFit/>
          </a:bodyPr>
          <a:lstStyle>
            <a:lvl1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Tx/>
              <a:buFontTx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Tx/>
              <a:buSzTx/>
              <a:buFontTx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100000"/>
              </a:lnSpc>
              <a:buNone/>
            </a:pP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拓展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619672" y="1995686"/>
            <a:ext cx="5832688" cy="1872208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作业：完成课后探究题，并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3528" y="1203598"/>
            <a:ext cx="8568952" cy="324036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lIns="90000" tIns="46800" rIns="90000" bIns="46800" anchor="t" anchorCtr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6145" algn="l"/>
                <a:tab pos="906145" algn="l"/>
                <a:tab pos="906145" algn="l"/>
                <a:tab pos="90614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541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259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76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94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（1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知道洪秀全；了解太平天国运动的兴衰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。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理解太平天国运动的历史意义及其失败的原因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。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 </a:t>
            </a:r>
            <a:endParaRPr lang="zh-CN" altLang="en-US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50"/>
              </a:spcBef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多难的民族产生雄健的精神，近代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农民阶级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面对西方列强的侵略和清政府的压迫，毅然举起太平天国的大旗开始农民斗争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algn="just"/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420550" y="138857"/>
            <a:ext cx="3639335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二、太平天国运动的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背景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10"/>
          <p:cNvSpPr txBox="1"/>
          <p:nvPr>
            <p:custDataLst>
              <p:tags r:id="rId2"/>
            </p:custDataLst>
          </p:nvPr>
        </p:nvSpPr>
        <p:spPr>
          <a:xfrm>
            <a:off x="400394" y="767441"/>
            <a:ext cx="1655921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1.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起义原因：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4" name="文本框 13"/>
          <p:cNvSpPr txBox="1"/>
          <p:nvPr>
            <p:custDataLst>
              <p:tags r:id="rId3"/>
            </p:custDataLst>
          </p:nvPr>
        </p:nvSpPr>
        <p:spPr>
          <a:xfrm>
            <a:off x="400394" y="1212497"/>
            <a:ext cx="8428196" cy="622459"/>
          </a:xfrm>
          <a:prstGeom prst="rect">
            <a:avLst/>
          </a:prstGeom>
          <a:solidFill>
            <a:schemeClr val="bg1">
              <a:alpha val="90000"/>
            </a:schemeClr>
          </a:solidFill>
          <a:ln w="9525" cap="flat" cmpd="sng">
            <a:solidFill>
              <a:srgbClr val="3C8C9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 algn="just" defTabSz="685800" rtl="0">
              <a:defRPr/>
            </a:pP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鸦片战争后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鸦片和棉纺织品输入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大量</a:t>
            </a:r>
            <a:r>
              <a:rPr lang="zh-CN" altLang="en-US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增加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白银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大量</a:t>
            </a:r>
            <a:r>
              <a:rPr lang="zh-CN" altLang="en-US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外流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，平均每年外流白银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3500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万两，约合清政府全年财政收入的二分之一，银价持续上涨。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7"/>
          <p:cNvSpPr txBox="1"/>
          <p:nvPr>
            <p:custDataLst>
              <p:tags r:id="rId4"/>
            </p:custDataLst>
          </p:nvPr>
        </p:nvSpPr>
        <p:spPr>
          <a:xfrm>
            <a:off x="400394" y="1887344"/>
            <a:ext cx="8427720" cy="622459"/>
          </a:xfrm>
          <a:prstGeom prst="rect">
            <a:avLst/>
          </a:prstGeom>
          <a:solidFill>
            <a:schemeClr val="bg1">
              <a:alpha val="90000"/>
            </a:schemeClr>
          </a:solidFill>
          <a:ln w="9525" cap="flat" cmpd="sng">
            <a:solidFill>
              <a:srgbClr val="3C8C9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 algn="just"/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清政府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为了支付战争赔款和军费开支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，极力搜刮， 加捐加税。官府常毒打交不起税的人。1843—1850年，规模较大的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群众暴动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有70余起，遍及十几个省。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14"/>
          <p:cNvSpPr txBox="1"/>
          <p:nvPr>
            <p:custDataLst>
              <p:tags r:id="rId5"/>
            </p:custDataLst>
          </p:nvPr>
        </p:nvSpPr>
        <p:spPr>
          <a:xfrm>
            <a:off x="323528" y="3219822"/>
            <a:ext cx="8451317" cy="300083"/>
          </a:xfrm>
          <a:prstGeom prst="rect">
            <a:avLst/>
          </a:prstGeom>
          <a:solidFill>
            <a:srgbClr val="C00000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F2C847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①外因：</a:t>
            </a:r>
            <a:r>
              <a:rPr lang="zh-CN" altLang="en-US" sz="1500" b="1" dirty="0"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鸦片战争</a:t>
            </a: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的失败，进一步加深了清政府的统治危机。</a:t>
            </a:r>
            <a:r>
              <a:rPr lang="zh-CN" altLang="en-US" sz="15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外国资本主义的侵略，民族矛盾激化；</a:t>
            </a:r>
            <a:endParaRPr lang="zh-CN" altLang="en-US" sz="15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5"/>
          <p:cNvSpPr txBox="1"/>
          <p:nvPr>
            <p:custDataLst>
              <p:tags r:id="rId6"/>
            </p:custDataLst>
          </p:nvPr>
        </p:nvSpPr>
        <p:spPr>
          <a:xfrm>
            <a:off x="323527" y="3621301"/>
            <a:ext cx="8451317" cy="391478"/>
          </a:xfrm>
          <a:prstGeom prst="rect">
            <a:avLst/>
          </a:prstGeom>
          <a:solidFill>
            <a:srgbClr val="C00000"/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 b="1" dirty="0">
                <a:solidFill>
                  <a:srgbClr val="F2C8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②内因：</a:t>
            </a:r>
            <a:r>
              <a:rPr lang="zh-CN" altLang="en-US" sz="21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清政府统治腐败激化阶级矛盾。</a:t>
            </a:r>
            <a:endParaRPr lang="zh-CN" altLang="en-US" sz="21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7"/>
          <p:cNvSpPr txBox="1"/>
          <p:nvPr>
            <p:custDataLst>
              <p:tags r:id="rId7"/>
            </p:custDataLst>
          </p:nvPr>
        </p:nvSpPr>
        <p:spPr>
          <a:xfrm>
            <a:off x="2157320" y="4422830"/>
            <a:ext cx="4914343" cy="377026"/>
          </a:xfrm>
          <a:prstGeom prst="rect">
            <a:avLst/>
          </a:prstGeom>
          <a:solidFill>
            <a:srgbClr val="FFC000"/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太平天国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运动是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鸦片战争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rPr>
              <a:t>炮声的回响！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华文新魏" panose="02010800040101010101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8"/>
            </p:custDataLst>
          </p:nvPr>
        </p:nvGrpSpPr>
        <p:grpSpPr>
          <a:xfrm>
            <a:off x="2323491" y="711731"/>
            <a:ext cx="6504623" cy="435996"/>
            <a:chOff x="4797" y="5448"/>
            <a:chExt cx="14153" cy="1116"/>
          </a:xfrm>
        </p:grpSpPr>
        <p:sp>
          <p:nvSpPr>
            <p:cNvPr id="11" name="矩形 10"/>
            <p:cNvSpPr/>
            <p:nvPr>
              <p:custDataLst>
                <p:tags r:id="rId9"/>
              </p:custDataLst>
            </p:nvPr>
          </p:nvSpPr>
          <p:spPr>
            <a:xfrm>
              <a:off x="4797" y="5501"/>
              <a:ext cx="14153" cy="1063"/>
            </a:xfrm>
            <a:prstGeom prst="rect">
              <a:avLst/>
            </a:prstGeom>
            <a:solidFill>
              <a:srgbClr val="510C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Text Box 20"/>
            <p:cNvSpPr txBox="1"/>
            <p:nvPr>
              <p:custDataLst>
                <p:tags r:id="rId10"/>
              </p:custDataLst>
            </p:nvPr>
          </p:nvSpPr>
          <p:spPr>
            <a:xfrm>
              <a:off x="6328" y="5448"/>
              <a:ext cx="12622" cy="993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方正粗黑宋简体" panose="02000000000000000000" charset="-122"/>
                </a:rPr>
                <a:t>阅读下列材料，概括太平天国运动的原因是什么？</a:t>
              </a:r>
              <a:endParaRPr lang="zh-CN" altLang="en-US" sz="2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endParaRPr>
            </a:p>
          </p:txBody>
        </p:sp>
        <p:sp>
          <p:nvSpPr>
            <p:cNvPr id="13" name="iconfont-11092-5226548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5143" y="5511"/>
              <a:ext cx="963" cy="963"/>
            </a:xfrm>
            <a:custGeom>
              <a:avLst/>
              <a:gdLst>
                <a:gd name="T0" fmla="*/ 9602 w 10668"/>
                <a:gd name="T1" fmla="*/ 5333 h 10666"/>
                <a:gd name="T2" fmla="*/ 7572 w 10668"/>
                <a:gd name="T3" fmla="*/ 1700 h 10666"/>
                <a:gd name="T4" fmla="*/ 3414 w 10668"/>
                <a:gd name="T5" fmla="*/ 1524 h 10666"/>
                <a:gd name="T6" fmla="*/ 1084 w 10668"/>
                <a:gd name="T7" fmla="*/ 4971 h 10666"/>
                <a:gd name="T8" fmla="*/ 2797 w 10668"/>
                <a:gd name="T9" fmla="*/ 8763 h 10666"/>
                <a:gd name="T10" fmla="*/ 2917 w 10668"/>
                <a:gd name="T11" fmla="*/ 9515 h 10666"/>
                <a:gd name="T12" fmla="*/ 2163 w 10668"/>
                <a:gd name="T13" fmla="*/ 9620 h 10666"/>
                <a:gd name="T14" fmla="*/ 2 w 10668"/>
                <a:gd name="T15" fmla="*/ 5333 h 10666"/>
                <a:gd name="T16" fmla="*/ 5335 w 10668"/>
                <a:gd name="T17" fmla="*/ 0 h 10666"/>
                <a:gd name="T18" fmla="*/ 10668 w 10668"/>
                <a:gd name="T19" fmla="*/ 5333 h 10666"/>
                <a:gd name="T20" fmla="*/ 5335 w 10668"/>
                <a:gd name="T21" fmla="*/ 10666 h 10666"/>
                <a:gd name="T22" fmla="*/ 4802 w 10668"/>
                <a:gd name="T23" fmla="*/ 10133 h 10666"/>
                <a:gd name="T24" fmla="*/ 4802 w 10668"/>
                <a:gd name="T25" fmla="*/ 9066 h 10666"/>
                <a:gd name="T26" fmla="*/ 5335 w 10668"/>
                <a:gd name="T27" fmla="*/ 8533 h 10666"/>
                <a:gd name="T28" fmla="*/ 5868 w 10668"/>
                <a:gd name="T29" fmla="*/ 9066 h 10666"/>
                <a:gd name="T30" fmla="*/ 5868 w 10668"/>
                <a:gd name="T31" fmla="*/ 9567 h 10666"/>
                <a:gd name="T32" fmla="*/ 9602 w 10668"/>
                <a:gd name="T33" fmla="*/ 5333 h 10666"/>
                <a:gd name="T34" fmla="*/ 4268 w 10668"/>
                <a:gd name="T35" fmla="*/ 4266 h 10666"/>
                <a:gd name="T36" fmla="*/ 3735 w 10668"/>
                <a:gd name="T37" fmla="*/ 4800 h 10666"/>
                <a:gd name="T38" fmla="*/ 3202 w 10668"/>
                <a:gd name="T39" fmla="*/ 4266 h 10666"/>
                <a:gd name="T40" fmla="*/ 4140 w 10668"/>
                <a:gd name="T41" fmla="*/ 2499 h 10666"/>
                <a:gd name="T42" fmla="*/ 6130 w 10668"/>
                <a:gd name="T43" fmla="*/ 2287 h 10666"/>
                <a:gd name="T44" fmla="*/ 7420 w 10668"/>
                <a:gd name="T45" fmla="*/ 3816 h 10666"/>
                <a:gd name="T46" fmla="*/ 6876 w 10668"/>
                <a:gd name="T47" fmla="*/ 5742 h 10666"/>
                <a:gd name="T48" fmla="*/ 6203 w 10668"/>
                <a:gd name="T49" fmla="*/ 6164 h 10666"/>
                <a:gd name="T50" fmla="*/ 5868 w 10668"/>
                <a:gd name="T51" fmla="*/ 6659 h 10666"/>
                <a:gd name="T52" fmla="*/ 5868 w 10668"/>
                <a:gd name="T53" fmla="*/ 7200 h 10666"/>
                <a:gd name="T54" fmla="*/ 5335 w 10668"/>
                <a:gd name="T55" fmla="*/ 7733 h 10666"/>
                <a:gd name="T56" fmla="*/ 4802 w 10668"/>
                <a:gd name="T57" fmla="*/ 7200 h 10666"/>
                <a:gd name="T58" fmla="*/ 4802 w 10668"/>
                <a:gd name="T59" fmla="*/ 6659 h 10666"/>
                <a:gd name="T60" fmla="*/ 5806 w 10668"/>
                <a:gd name="T61" fmla="*/ 5175 h 10666"/>
                <a:gd name="T62" fmla="*/ 6106 w 10668"/>
                <a:gd name="T63" fmla="*/ 5004 h 10666"/>
                <a:gd name="T64" fmla="*/ 6378 w 10668"/>
                <a:gd name="T65" fmla="*/ 4041 h 10666"/>
                <a:gd name="T66" fmla="*/ 5732 w 10668"/>
                <a:gd name="T67" fmla="*/ 3277 h 10666"/>
                <a:gd name="T68" fmla="*/ 4268 w 10668"/>
                <a:gd name="T69" fmla="*/ 4266 h 10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68" h="10666">
                  <a:moveTo>
                    <a:pt x="9602" y="5333"/>
                  </a:moveTo>
                  <a:cubicBezTo>
                    <a:pt x="9602" y="3852"/>
                    <a:pt x="8833" y="2477"/>
                    <a:pt x="7572" y="1700"/>
                  </a:cubicBezTo>
                  <a:cubicBezTo>
                    <a:pt x="6311" y="924"/>
                    <a:pt x="4737" y="857"/>
                    <a:pt x="3414" y="1524"/>
                  </a:cubicBezTo>
                  <a:cubicBezTo>
                    <a:pt x="2092" y="2190"/>
                    <a:pt x="1209" y="3495"/>
                    <a:pt x="1084" y="4971"/>
                  </a:cubicBezTo>
                  <a:cubicBezTo>
                    <a:pt x="958" y="6447"/>
                    <a:pt x="1607" y="7882"/>
                    <a:pt x="2797" y="8763"/>
                  </a:cubicBezTo>
                  <a:cubicBezTo>
                    <a:pt x="3041" y="8936"/>
                    <a:pt x="3094" y="9275"/>
                    <a:pt x="2917" y="9515"/>
                  </a:cubicBezTo>
                  <a:cubicBezTo>
                    <a:pt x="2739" y="9755"/>
                    <a:pt x="2399" y="9803"/>
                    <a:pt x="2163" y="9620"/>
                  </a:cubicBezTo>
                  <a:cubicBezTo>
                    <a:pt x="802" y="8616"/>
                    <a:pt x="0" y="7024"/>
                    <a:pt x="2" y="5333"/>
                  </a:cubicBezTo>
                  <a:cubicBezTo>
                    <a:pt x="2" y="2387"/>
                    <a:pt x="2389" y="0"/>
                    <a:pt x="5335" y="0"/>
                  </a:cubicBezTo>
                  <a:cubicBezTo>
                    <a:pt x="8281" y="0"/>
                    <a:pt x="10668" y="2387"/>
                    <a:pt x="10668" y="5333"/>
                  </a:cubicBezTo>
                  <a:cubicBezTo>
                    <a:pt x="10668" y="8279"/>
                    <a:pt x="8281" y="10666"/>
                    <a:pt x="5335" y="10666"/>
                  </a:cubicBezTo>
                  <a:cubicBezTo>
                    <a:pt x="5040" y="10666"/>
                    <a:pt x="4802" y="10428"/>
                    <a:pt x="4802" y="10133"/>
                  </a:cubicBezTo>
                  <a:lnTo>
                    <a:pt x="4802" y="9066"/>
                  </a:lnTo>
                  <a:cubicBezTo>
                    <a:pt x="4802" y="8772"/>
                    <a:pt x="5040" y="8533"/>
                    <a:pt x="5335" y="8533"/>
                  </a:cubicBezTo>
                  <a:cubicBezTo>
                    <a:pt x="5630" y="8533"/>
                    <a:pt x="5868" y="8772"/>
                    <a:pt x="5868" y="9066"/>
                  </a:cubicBezTo>
                  <a:lnTo>
                    <a:pt x="5868" y="9567"/>
                  </a:lnTo>
                  <a:cubicBezTo>
                    <a:pt x="8002" y="9298"/>
                    <a:pt x="9602" y="7483"/>
                    <a:pt x="9602" y="5333"/>
                  </a:cubicBezTo>
                  <a:close/>
                  <a:moveTo>
                    <a:pt x="4268" y="4266"/>
                  </a:moveTo>
                  <a:cubicBezTo>
                    <a:pt x="4268" y="4561"/>
                    <a:pt x="4030" y="4800"/>
                    <a:pt x="3735" y="4800"/>
                  </a:cubicBezTo>
                  <a:cubicBezTo>
                    <a:pt x="3440" y="4800"/>
                    <a:pt x="3202" y="4561"/>
                    <a:pt x="3202" y="4266"/>
                  </a:cubicBezTo>
                  <a:cubicBezTo>
                    <a:pt x="3202" y="3558"/>
                    <a:pt x="3553" y="2896"/>
                    <a:pt x="4140" y="2499"/>
                  </a:cubicBezTo>
                  <a:cubicBezTo>
                    <a:pt x="4727" y="2103"/>
                    <a:pt x="5472" y="2023"/>
                    <a:pt x="6130" y="2287"/>
                  </a:cubicBezTo>
                  <a:cubicBezTo>
                    <a:pt x="6787" y="2551"/>
                    <a:pt x="7271" y="3124"/>
                    <a:pt x="7420" y="3816"/>
                  </a:cubicBezTo>
                  <a:cubicBezTo>
                    <a:pt x="7570" y="4508"/>
                    <a:pt x="7366" y="5230"/>
                    <a:pt x="6876" y="5742"/>
                  </a:cubicBezTo>
                  <a:cubicBezTo>
                    <a:pt x="6711" y="5914"/>
                    <a:pt x="6487" y="6051"/>
                    <a:pt x="6203" y="6164"/>
                  </a:cubicBezTo>
                  <a:cubicBezTo>
                    <a:pt x="6001" y="6246"/>
                    <a:pt x="5868" y="6441"/>
                    <a:pt x="5868" y="6659"/>
                  </a:cubicBezTo>
                  <a:lnTo>
                    <a:pt x="5868" y="7200"/>
                  </a:lnTo>
                  <a:cubicBezTo>
                    <a:pt x="5868" y="7494"/>
                    <a:pt x="5630" y="7733"/>
                    <a:pt x="5335" y="7733"/>
                  </a:cubicBezTo>
                  <a:cubicBezTo>
                    <a:pt x="5040" y="7733"/>
                    <a:pt x="4802" y="7494"/>
                    <a:pt x="4802" y="7200"/>
                  </a:cubicBezTo>
                  <a:lnTo>
                    <a:pt x="4802" y="6659"/>
                  </a:lnTo>
                  <a:cubicBezTo>
                    <a:pt x="4802" y="6006"/>
                    <a:pt x="5199" y="5418"/>
                    <a:pt x="5806" y="5175"/>
                  </a:cubicBezTo>
                  <a:cubicBezTo>
                    <a:pt x="5960" y="5113"/>
                    <a:pt x="6059" y="5052"/>
                    <a:pt x="6106" y="5004"/>
                  </a:cubicBezTo>
                  <a:cubicBezTo>
                    <a:pt x="6351" y="4748"/>
                    <a:pt x="6452" y="4387"/>
                    <a:pt x="6378" y="4041"/>
                  </a:cubicBezTo>
                  <a:cubicBezTo>
                    <a:pt x="6303" y="3695"/>
                    <a:pt x="6061" y="3409"/>
                    <a:pt x="5732" y="3277"/>
                  </a:cubicBezTo>
                  <a:cubicBezTo>
                    <a:pt x="5032" y="2995"/>
                    <a:pt x="4268" y="3511"/>
                    <a:pt x="4268" y="426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/>
            <a:lstStyle/>
            <a:p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7"/>
          <p:cNvSpPr txBox="1"/>
          <p:nvPr>
            <p:custDataLst>
              <p:tags r:id="rId12"/>
            </p:custDataLst>
          </p:nvPr>
        </p:nvSpPr>
        <p:spPr>
          <a:xfrm>
            <a:off x="400394" y="2562190"/>
            <a:ext cx="8427720" cy="622459"/>
          </a:xfrm>
          <a:prstGeom prst="rect">
            <a:avLst/>
          </a:prstGeom>
          <a:solidFill>
            <a:schemeClr val="bg1">
              <a:alpha val="90000"/>
            </a:schemeClr>
          </a:solidFill>
          <a:ln w="9525" cap="flat" cmpd="sng">
            <a:solidFill>
              <a:srgbClr val="3C8C9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>
            <a:spAutoFit/>
          </a:bodyPr>
          <a:lstStyle/>
          <a:p>
            <a:pPr algn="just" defTabSz="685800" rtl="0" fontAlgn="auto">
              <a:defRPr/>
            </a:pP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太平天国革命发生前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年间，正是</a:t>
            </a:r>
            <a:r>
              <a:rPr lang="zh-CN" altLang="en-US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全国自然灾害频发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时期。很多省份又发生持续早灾，地处西南的广西几乎年年成灾，广西境内水、旱、蝗灾不断，人民濒于绝境。</a:t>
            </a:r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文本框 5"/>
          <p:cNvSpPr txBox="1"/>
          <p:nvPr>
            <p:custDataLst>
              <p:tags r:id="rId13"/>
            </p:custDataLst>
          </p:nvPr>
        </p:nvSpPr>
        <p:spPr>
          <a:xfrm>
            <a:off x="323527" y="4031352"/>
            <a:ext cx="8451317" cy="391478"/>
          </a:xfrm>
          <a:prstGeom prst="rect">
            <a:avLst/>
          </a:prstGeom>
          <a:solidFill>
            <a:srgbClr val="C00000"/>
          </a:solidFill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100" b="1" dirty="0">
                <a:solidFill>
                  <a:srgbClr val="F2C8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③直接原因：</a:t>
            </a:r>
            <a:r>
              <a:rPr lang="zh-CN" altLang="en-US" sz="21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自然灾害频发，农民苦不堪言。</a:t>
            </a:r>
            <a:endParaRPr lang="zh-CN" altLang="en-US" sz="21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0"/>
          <p:cNvSpPr txBox="1"/>
          <p:nvPr>
            <p:custDataLst>
              <p:tags r:id="rId2"/>
            </p:custDataLst>
          </p:nvPr>
        </p:nvSpPr>
        <p:spPr>
          <a:xfrm>
            <a:off x="362550" y="815960"/>
            <a:ext cx="1655921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2.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洪秀全其人：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347975" y="1408008"/>
            <a:ext cx="2458879" cy="3322608"/>
            <a:chOff x="365522" y="1165941"/>
            <a:chExt cx="3583482" cy="4906324"/>
          </a:xfrm>
        </p:grpSpPr>
        <p:pic>
          <p:nvPicPr>
            <p:cNvPr id="5" name="图片 2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48" t="14651" r="14975" b="16521"/>
            <a:stretch>
              <a:fillRect/>
            </a:stretch>
          </p:blipFill>
          <p:spPr bwMode="auto">
            <a:xfrm>
              <a:off x="386761" y="1165941"/>
              <a:ext cx="3091387" cy="4417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40"/>
            <p:cNvSpPr/>
            <p:nvPr>
              <p:custDataLst>
                <p:tags r:id="rId6"/>
              </p:custDataLst>
            </p:nvPr>
          </p:nvSpPr>
          <p:spPr>
            <a:xfrm>
              <a:off x="365522" y="5572340"/>
              <a:ext cx="3583482" cy="4999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①</a:t>
              </a:r>
              <a:r>
                <a:rPr lang="zh-CN" altLang="en-US" sz="1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洪秀全，广东读书人</a:t>
              </a:r>
              <a:endParaRPr lang="zh-CN" altLang="en-US" sz="1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2446703" y="1409909"/>
            <a:ext cx="3621405" cy="1647990"/>
            <a:chOff x="3675655" y="1406294"/>
            <a:chExt cx="4828540" cy="2197319"/>
          </a:xfrm>
        </p:grpSpPr>
        <p:pic>
          <p:nvPicPr>
            <p:cNvPr id="9" name="图片 27" descr="12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727" t="72260" r="1061" b="771"/>
            <a:stretch>
              <a:fillRect/>
            </a:stretch>
          </p:blipFill>
          <p:spPr bwMode="auto">
            <a:xfrm>
              <a:off x="3791581" y="1406294"/>
              <a:ext cx="2067903" cy="1692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42"/>
            <p:cNvSpPr/>
            <p:nvPr>
              <p:custDataLst>
                <p:tags r:id="rId10"/>
              </p:custDataLst>
            </p:nvPr>
          </p:nvSpPr>
          <p:spPr>
            <a:xfrm>
              <a:off x="3675655" y="3152208"/>
              <a:ext cx="4828540" cy="45140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②</a:t>
              </a:r>
              <a:r>
                <a:rPr lang="zh-CN" altLang="en-US" sz="1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屡试不中受到《劝世良言》启发</a:t>
              </a:r>
              <a:endParaRPr lang="zh-CN" altLang="en-US" sz="1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组合 34"/>
            <p:cNvGrpSpPr/>
            <p:nvPr>
              <p:custDataLst>
                <p:tags r:id="rId11"/>
              </p:custDataLst>
            </p:nvPr>
          </p:nvGrpSpPr>
          <p:grpSpPr>
            <a:xfrm>
              <a:off x="5931116" y="1406294"/>
              <a:ext cx="2278136" cy="1692000"/>
              <a:chOff x="6548" y="6124"/>
              <a:chExt cx="3684" cy="2834"/>
            </a:xfrm>
          </p:grpSpPr>
          <p:pic>
            <p:nvPicPr>
              <p:cNvPr id="12" name="图片 35" descr="b5a06d44aff6454a8c3a7fbdaff5141c"/>
              <p:cNvPicPr>
                <a:picLocks noChangeAspect="1" noChangeArrowheads="1"/>
              </p:cNvPicPr>
              <p:nvPr>
                <p:custDataLst>
                  <p:tags r:id="rId12"/>
                </p:custDataLst>
              </p:nvPr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0" t="2235" r="3050" b="2493"/>
              <a:stretch>
                <a:fillRect/>
              </a:stretch>
            </p:blipFill>
            <p:spPr bwMode="auto">
              <a:xfrm>
                <a:off x="6548" y="6124"/>
                <a:ext cx="1627" cy="2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36" descr="b5a06d44aff6454a8c3a7fbdaff5141c"/>
              <p:cNvPicPr>
                <a:picLocks noChangeAspect="1" noChangeArrowheads="1"/>
              </p:cNvPicPr>
              <p:nvPr>
                <p:custDataLst>
                  <p:tags r:id="rId14"/>
                </p:custDataLst>
              </p:nvPr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00" t="2235" r="3050" b="2493"/>
              <a:stretch>
                <a:fillRect/>
              </a:stretch>
            </p:blipFill>
            <p:spPr bwMode="auto">
              <a:xfrm>
                <a:off x="8189" y="6124"/>
                <a:ext cx="2043" cy="2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>
            <p:custDataLst>
              <p:tags r:id="rId15"/>
            </p:custDataLst>
          </p:nvPr>
        </p:nvGrpSpPr>
        <p:grpSpPr>
          <a:xfrm>
            <a:off x="2461891" y="3075806"/>
            <a:ext cx="3550269" cy="1665476"/>
            <a:chOff x="3784678" y="3926294"/>
            <a:chExt cx="4508500" cy="2220635"/>
          </a:xfrm>
        </p:grpSpPr>
        <p:pic>
          <p:nvPicPr>
            <p:cNvPr id="15" name="图片 29" descr="13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" t="67706" r="50896" b="958"/>
            <a:stretch>
              <a:fillRect/>
            </a:stretch>
          </p:blipFill>
          <p:spPr bwMode="auto">
            <a:xfrm>
              <a:off x="5960431" y="3926294"/>
              <a:ext cx="2268782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30" descr="13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98" t="34421" r="774" b="34332"/>
            <a:stretch>
              <a:fillRect/>
            </a:stretch>
          </p:blipFill>
          <p:spPr bwMode="auto">
            <a:xfrm>
              <a:off x="3875801" y="3926294"/>
              <a:ext cx="1969528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文本框 46"/>
            <p:cNvSpPr/>
            <p:nvPr>
              <p:custDataLst>
                <p:tags r:id="rId19"/>
              </p:custDataLst>
            </p:nvPr>
          </p:nvSpPr>
          <p:spPr>
            <a:xfrm>
              <a:off x="3784678" y="5654486"/>
              <a:ext cx="4508500" cy="49244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③</a:t>
              </a:r>
              <a:r>
                <a:rPr lang="zh-CN" altLang="en-US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他将基督教和当时国情相结合</a:t>
              </a:r>
              <a:endParaRPr lang="zh-CN" altLang="en-US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20"/>
            </p:custDataLst>
          </p:nvPr>
        </p:nvGrpSpPr>
        <p:grpSpPr>
          <a:xfrm>
            <a:off x="5846684" y="1409908"/>
            <a:ext cx="2974152" cy="3276447"/>
            <a:chOff x="7426643" y="1392324"/>
            <a:chExt cx="3965536" cy="4368595"/>
          </a:xfrm>
        </p:grpSpPr>
        <p:pic>
          <p:nvPicPr>
            <p:cNvPr id="19" name="图片 31" descr="13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038" t="574" r="914" b="68092"/>
            <a:stretch>
              <a:fillRect/>
            </a:stretch>
          </p:blipFill>
          <p:spPr bwMode="auto">
            <a:xfrm>
              <a:off x="7839299" y="1392324"/>
              <a:ext cx="3240405" cy="3937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47"/>
            <p:cNvSpPr/>
            <p:nvPr>
              <p:custDataLst>
                <p:tags r:id="rId22"/>
              </p:custDataLst>
            </p:nvPr>
          </p:nvSpPr>
          <p:spPr>
            <a:xfrm>
              <a:off x="7426643" y="5350550"/>
              <a:ext cx="3965536" cy="41036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④1843</a:t>
              </a:r>
              <a:r>
                <a:rPr lang="zh-CN" altLang="en-US" sz="1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年，洪秀全创立</a:t>
              </a:r>
              <a:r>
                <a:rPr lang="en-US" altLang="zh-CN" sz="1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“</a:t>
              </a:r>
              <a:r>
                <a:rPr lang="zh-CN" altLang="en-US" sz="1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拜上帝会</a:t>
              </a:r>
              <a:r>
                <a:rPr lang="en-US" altLang="zh-CN" sz="1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Arial" panose="020B0604020202020204" pitchFamily="34" charset="0"/>
                </a:rPr>
                <a:t>”</a:t>
              </a:r>
              <a:endParaRPr lang="en-US" altLang="zh-CN" sz="1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矩形 21"/>
          <p:cNvSpPr/>
          <p:nvPr>
            <p:custDataLst>
              <p:tags r:id="rId23"/>
            </p:custDataLst>
          </p:nvPr>
        </p:nvSpPr>
        <p:spPr>
          <a:xfrm>
            <a:off x="2441066" y="116608"/>
            <a:ext cx="3639335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二、太平天国运动的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背景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 cstate="print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975" y="2242596"/>
            <a:ext cx="2121218" cy="2217237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151474" y="782097"/>
            <a:ext cx="4796790" cy="421501"/>
            <a:chOff x="1973104" y="710089"/>
            <a:chExt cx="4796790" cy="421501"/>
          </a:xfrm>
        </p:grpSpPr>
        <p:sp>
          <p:nvSpPr>
            <p:cNvPr id="26" name="矩形 25"/>
            <p:cNvSpPr/>
            <p:nvPr>
              <p:custDataLst>
                <p:tags r:id="rId27"/>
              </p:custDataLst>
            </p:nvPr>
          </p:nvSpPr>
          <p:spPr>
            <a:xfrm>
              <a:off x="1973104" y="710089"/>
              <a:ext cx="4796790" cy="415290"/>
            </a:xfrm>
            <a:prstGeom prst="rect">
              <a:avLst/>
            </a:prstGeom>
            <a:solidFill>
              <a:srgbClr val="510C0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2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Text Box 20"/>
            <p:cNvSpPr txBox="1"/>
            <p:nvPr>
              <p:custDataLst>
                <p:tags r:id="rId28"/>
              </p:custDataLst>
            </p:nvPr>
          </p:nvSpPr>
          <p:spPr>
            <a:xfrm>
              <a:off x="2555776" y="744399"/>
              <a:ext cx="4093369" cy="387191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lIns="0" tIns="0" rIns="0" bIns="0" anchor="t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</a:lstStyle>
            <a:p>
              <a:r>
                <a:rPr lang="zh-CN" altLang="en-US" sz="2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</a:rPr>
                <a:t>结合教材</a:t>
              </a:r>
              <a:r>
                <a:rPr lang="en-US" altLang="zh-CN" sz="2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</a:rPr>
                <a:t>14</a:t>
              </a:r>
              <a:r>
                <a:rPr lang="zh-CN" altLang="en-US" sz="2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新魏" panose="02010800040101010101" charset="-122"/>
                </a:rPr>
                <a:t>页人物扫描了解洪秀全</a:t>
              </a:r>
              <a:endParaRPr lang="zh-CN" altLang="en-US" sz="2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新魏" panose="02010800040101010101" charset="-122"/>
              </a:endParaRPr>
            </a:p>
          </p:txBody>
        </p:sp>
        <p:sp>
          <p:nvSpPr>
            <p:cNvPr id="28" name="iconfont-11092-5226548"/>
            <p:cNvSpPr>
              <a:spLocks noChangeAspect="1"/>
            </p:cNvSpPr>
            <p:nvPr>
              <p:custDataLst>
                <p:tags r:id="rId29"/>
              </p:custDataLst>
            </p:nvPr>
          </p:nvSpPr>
          <p:spPr bwMode="auto">
            <a:xfrm>
              <a:off x="2132123" y="771550"/>
              <a:ext cx="351645" cy="318668"/>
            </a:xfrm>
            <a:custGeom>
              <a:avLst/>
              <a:gdLst>
                <a:gd name="T0" fmla="*/ 9602 w 10668"/>
                <a:gd name="T1" fmla="*/ 5333 h 10666"/>
                <a:gd name="T2" fmla="*/ 7572 w 10668"/>
                <a:gd name="T3" fmla="*/ 1700 h 10666"/>
                <a:gd name="T4" fmla="*/ 3414 w 10668"/>
                <a:gd name="T5" fmla="*/ 1524 h 10666"/>
                <a:gd name="T6" fmla="*/ 1084 w 10668"/>
                <a:gd name="T7" fmla="*/ 4971 h 10666"/>
                <a:gd name="T8" fmla="*/ 2797 w 10668"/>
                <a:gd name="T9" fmla="*/ 8763 h 10666"/>
                <a:gd name="T10" fmla="*/ 2917 w 10668"/>
                <a:gd name="T11" fmla="*/ 9515 h 10666"/>
                <a:gd name="T12" fmla="*/ 2163 w 10668"/>
                <a:gd name="T13" fmla="*/ 9620 h 10666"/>
                <a:gd name="T14" fmla="*/ 2 w 10668"/>
                <a:gd name="T15" fmla="*/ 5333 h 10666"/>
                <a:gd name="T16" fmla="*/ 5335 w 10668"/>
                <a:gd name="T17" fmla="*/ 0 h 10666"/>
                <a:gd name="T18" fmla="*/ 10668 w 10668"/>
                <a:gd name="T19" fmla="*/ 5333 h 10666"/>
                <a:gd name="T20" fmla="*/ 5335 w 10668"/>
                <a:gd name="T21" fmla="*/ 10666 h 10666"/>
                <a:gd name="T22" fmla="*/ 4802 w 10668"/>
                <a:gd name="T23" fmla="*/ 10133 h 10666"/>
                <a:gd name="T24" fmla="*/ 4802 w 10668"/>
                <a:gd name="T25" fmla="*/ 9066 h 10666"/>
                <a:gd name="T26" fmla="*/ 5335 w 10668"/>
                <a:gd name="T27" fmla="*/ 8533 h 10666"/>
                <a:gd name="T28" fmla="*/ 5868 w 10668"/>
                <a:gd name="T29" fmla="*/ 9066 h 10666"/>
                <a:gd name="T30" fmla="*/ 5868 w 10668"/>
                <a:gd name="T31" fmla="*/ 9567 h 10666"/>
                <a:gd name="T32" fmla="*/ 9602 w 10668"/>
                <a:gd name="T33" fmla="*/ 5333 h 10666"/>
                <a:gd name="T34" fmla="*/ 4268 w 10668"/>
                <a:gd name="T35" fmla="*/ 4266 h 10666"/>
                <a:gd name="T36" fmla="*/ 3735 w 10668"/>
                <a:gd name="T37" fmla="*/ 4800 h 10666"/>
                <a:gd name="T38" fmla="*/ 3202 w 10668"/>
                <a:gd name="T39" fmla="*/ 4266 h 10666"/>
                <a:gd name="T40" fmla="*/ 4140 w 10668"/>
                <a:gd name="T41" fmla="*/ 2499 h 10666"/>
                <a:gd name="T42" fmla="*/ 6130 w 10668"/>
                <a:gd name="T43" fmla="*/ 2287 h 10666"/>
                <a:gd name="T44" fmla="*/ 7420 w 10668"/>
                <a:gd name="T45" fmla="*/ 3816 h 10666"/>
                <a:gd name="T46" fmla="*/ 6876 w 10668"/>
                <a:gd name="T47" fmla="*/ 5742 h 10666"/>
                <a:gd name="T48" fmla="*/ 6203 w 10668"/>
                <a:gd name="T49" fmla="*/ 6164 h 10666"/>
                <a:gd name="T50" fmla="*/ 5868 w 10668"/>
                <a:gd name="T51" fmla="*/ 6659 h 10666"/>
                <a:gd name="T52" fmla="*/ 5868 w 10668"/>
                <a:gd name="T53" fmla="*/ 7200 h 10666"/>
                <a:gd name="T54" fmla="*/ 5335 w 10668"/>
                <a:gd name="T55" fmla="*/ 7733 h 10666"/>
                <a:gd name="T56" fmla="*/ 4802 w 10668"/>
                <a:gd name="T57" fmla="*/ 7200 h 10666"/>
                <a:gd name="T58" fmla="*/ 4802 w 10668"/>
                <a:gd name="T59" fmla="*/ 6659 h 10666"/>
                <a:gd name="T60" fmla="*/ 5806 w 10668"/>
                <a:gd name="T61" fmla="*/ 5175 h 10666"/>
                <a:gd name="T62" fmla="*/ 6106 w 10668"/>
                <a:gd name="T63" fmla="*/ 5004 h 10666"/>
                <a:gd name="T64" fmla="*/ 6378 w 10668"/>
                <a:gd name="T65" fmla="*/ 4041 h 10666"/>
                <a:gd name="T66" fmla="*/ 5732 w 10668"/>
                <a:gd name="T67" fmla="*/ 3277 h 10666"/>
                <a:gd name="T68" fmla="*/ 4268 w 10668"/>
                <a:gd name="T69" fmla="*/ 4266 h 10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68" h="10666">
                  <a:moveTo>
                    <a:pt x="9602" y="5333"/>
                  </a:moveTo>
                  <a:cubicBezTo>
                    <a:pt x="9602" y="3852"/>
                    <a:pt x="8833" y="2477"/>
                    <a:pt x="7572" y="1700"/>
                  </a:cubicBezTo>
                  <a:cubicBezTo>
                    <a:pt x="6311" y="924"/>
                    <a:pt x="4737" y="857"/>
                    <a:pt x="3414" y="1524"/>
                  </a:cubicBezTo>
                  <a:cubicBezTo>
                    <a:pt x="2092" y="2190"/>
                    <a:pt x="1209" y="3495"/>
                    <a:pt x="1084" y="4971"/>
                  </a:cubicBezTo>
                  <a:cubicBezTo>
                    <a:pt x="958" y="6447"/>
                    <a:pt x="1607" y="7882"/>
                    <a:pt x="2797" y="8763"/>
                  </a:cubicBezTo>
                  <a:cubicBezTo>
                    <a:pt x="3041" y="8936"/>
                    <a:pt x="3094" y="9275"/>
                    <a:pt x="2917" y="9515"/>
                  </a:cubicBezTo>
                  <a:cubicBezTo>
                    <a:pt x="2739" y="9755"/>
                    <a:pt x="2399" y="9803"/>
                    <a:pt x="2163" y="9620"/>
                  </a:cubicBezTo>
                  <a:cubicBezTo>
                    <a:pt x="802" y="8616"/>
                    <a:pt x="0" y="7024"/>
                    <a:pt x="2" y="5333"/>
                  </a:cubicBezTo>
                  <a:cubicBezTo>
                    <a:pt x="2" y="2387"/>
                    <a:pt x="2389" y="0"/>
                    <a:pt x="5335" y="0"/>
                  </a:cubicBezTo>
                  <a:cubicBezTo>
                    <a:pt x="8281" y="0"/>
                    <a:pt x="10668" y="2387"/>
                    <a:pt x="10668" y="5333"/>
                  </a:cubicBezTo>
                  <a:cubicBezTo>
                    <a:pt x="10668" y="8279"/>
                    <a:pt x="8281" y="10666"/>
                    <a:pt x="5335" y="10666"/>
                  </a:cubicBezTo>
                  <a:cubicBezTo>
                    <a:pt x="5040" y="10666"/>
                    <a:pt x="4802" y="10428"/>
                    <a:pt x="4802" y="10133"/>
                  </a:cubicBezTo>
                  <a:lnTo>
                    <a:pt x="4802" y="9066"/>
                  </a:lnTo>
                  <a:cubicBezTo>
                    <a:pt x="4802" y="8772"/>
                    <a:pt x="5040" y="8533"/>
                    <a:pt x="5335" y="8533"/>
                  </a:cubicBezTo>
                  <a:cubicBezTo>
                    <a:pt x="5630" y="8533"/>
                    <a:pt x="5868" y="8772"/>
                    <a:pt x="5868" y="9066"/>
                  </a:cubicBezTo>
                  <a:lnTo>
                    <a:pt x="5868" y="9567"/>
                  </a:lnTo>
                  <a:cubicBezTo>
                    <a:pt x="8002" y="9298"/>
                    <a:pt x="9602" y="7483"/>
                    <a:pt x="9602" y="5333"/>
                  </a:cubicBezTo>
                  <a:close/>
                  <a:moveTo>
                    <a:pt x="4268" y="4266"/>
                  </a:moveTo>
                  <a:cubicBezTo>
                    <a:pt x="4268" y="4561"/>
                    <a:pt x="4030" y="4800"/>
                    <a:pt x="3735" y="4800"/>
                  </a:cubicBezTo>
                  <a:cubicBezTo>
                    <a:pt x="3440" y="4800"/>
                    <a:pt x="3202" y="4561"/>
                    <a:pt x="3202" y="4266"/>
                  </a:cubicBezTo>
                  <a:cubicBezTo>
                    <a:pt x="3202" y="3558"/>
                    <a:pt x="3553" y="2896"/>
                    <a:pt x="4140" y="2499"/>
                  </a:cubicBezTo>
                  <a:cubicBezTo>
                    <a:pt x="4727" y="2103"/>
                    <a:pt x="5472" y="2023"/>
                    <a:pt x="6130" y="2287"/>
                  </a:cubicBezTo>
                  <a:cubicBezTo>
                    <a:pt x="6787" y="2551"/>
                    <a:pt x="7271" y="3124"/>
                    <a:pt x="7420" y="3816"/>
                  </a:cubicBezTo>
                  <a:cubicBezTo>
                    <a:pt x="7570" y="4508"/>
                    <a:pt x="7366" y="5230"/>
                    <a:pt x="6876" y="5742"/>
                  </a:cubicBezTo>
                  <a:cubicBezTo>
                    <a:pt x="6711" y="5914"/>
                    <a:pt x="6487" y="6051"/>
                    <a:pt x="6203" y="6164"/>
                  </a:cubicBezTo>
                  <a:cubicBezTo>
                    <a:pt x="6001" y="6246"/>
                    <a:pt x="5868" y="6441"/>
                    <a:pt x="5868" y="6659"/>
                  </a:cubicBezTo>
                  <a:lnTo>
                    <a:pt x="5868" y="7200"/>
                  </a:lnTo>
                  <a:cubicBezTo>
                    <a:pt x="5868" y="7494"/>
                    <a:pt x="5630" y="7733"/>
                    <a:pt x="5335" y="7733"/>
                  </a:cubicBezTo>
                  <a:cubicBezTo>
                    <a:pt x="5040" y="7733"/>
                    <a:pt x="4802" y="7494"/>
                    <a:pt x="4802" y="7200"/>
                  </a:cubicBezTo>
                  <a:lnTo>
                    <a:pt x="4802" y="6659"/>
                  </a:lnTo>
                  <a:cubicBezTo>
                    <a:pt x="4802" y="6006"/>
                    <a:pt x="5199" y="5418"/>
                    <a:pt x="5806" y="5175"/>
                  </a:cubicBezTo>
                  <a:cubicBezTo>
                    <a:pt x="5960" y="5113"/>
                    <a:pt x="6059" y="5052"/>
                    <a:pt x="6106" y="5004"/>
                  </a:cubicBezTo>
                  <a:cubicBezTo>
                    <a:pt x="6351" y="4748"/>
                    <a:pt x="6452" y="4387"/>
                    <a:pt x="6378" y="4041"/>
                  </a:cubicBezTo>
                  <a:cubicBezTo>
                    <a:pt x="6303" y="3695"/>
                    <a:pt x="6061" y="3409"/>
                    <a:pt x="5732" y="3277"/>
                  </a:cubicBezTo>
                  <a:cubicBezTo>
                    <a:pt x="5032" y="2995"/>
                    <a:pt x="4268" y="3511"/>
                    <a:pt x="4268" y="4266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lIns="68580" tIns="34290" rIns="68580" bIns="34290"/>
            <a:lstStyle/>
            <a:p>
              <a:endParaRPr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24"/>
          <p:cNvSpPr txBox="1"/>
          <p:nvPr>
            <p:custDataLst>
              <p:tags r:id="rId30"/>
            </p:custDataLst>
          </p:nvPr>
        </p:nvSpPr>
        <p:spPr>
          <a:xfrm>
            <a:off x="2090975" y="779527"/>
            <a:ext cx="5937409" cy="418148"/>
          </a:xfrm>
          <a:prstGeom prst="rect">
            <a:avLst/>
          </a:prstGeom>
          <a:solidFill>
            <a:srgbClr val="C00000"/>
          </a:solidFill>
        </p:spPr>
        <p:txBody>
          <a:bodyPr wrap="square" lIns="68580" tIns="34290" rIns="68580" bIns="34290" rtlCol="0">
            <a:no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100" b="1" dirty="0">
                <a:solidFill>
                  <a:srgbClr val="F2C84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④宗教准备：</a:t>
            </a:r>
            <a:r>
              <a:rPr lang="en-US" altLang="zh-CN" sz="21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1843</a:t>
            </a:r>
            <a:r>
              <a:rPr lang="zh-CN" altLang="en-US" sz="21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年，洪秀全创立“拜上帝会”</a:t>
            </a:r>
            <a:endParaRPr lang="zh-CN" altLang="en-US" sz="21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</p:txBody>
      </p:sp>
    </p:spTree>
    <p:custDataLst>
      <p:tags r:id="rId3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411760" y="129064"/>
            <a:ext cx="3639335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二、太平天国运动的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背景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7"/>
          <p:cNvSpPr txBox="1"/>
          <p:nvPr>
            <p:custDataLst>
              <p:tags r:id="rId3"/>
            </p:custDataLst>
          </p:nvPr>
        </p:nvSpPr>
        <p:spPr>
          <a:xfrm>
            <a:off x="358938" y="1333569"/>
            <a:ext cx="8461534" cy="2589940"/>
          </a:xfrm>
          <a:prstGeom prst="rect">
            <a:avLst/>
          </a:prstGeom>
          <a:solidFill>
            <a:schemeClr val="bg1">
              <a:lumMod val="85000"/>
            </a:schemeClr>
          </a:solidFill>
          <a:effectLst>
            <a:softEdge rad="50800"/>
          </a:effectLst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indent="342900" algn="just" fontAlgn="auto">
              <a:lnSpc>
                <a:spcPct val="130000"/>
              </a:lnSpc>
            </a:pPr>
            <a:r>
              <a:rPr lang="zh-CN" altLang="en-US" sz="21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1843年</a:t>
            </a: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洪秀全创立“拜上帝会”。拜上帝教创立后势力发展迅速，这从本质上反映当时的社会处于什么社会状态（　　）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A．宗教迷信严重	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B．拜上帝教号召力强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C．阶级矛盾尖锐	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D．人民渴望平等、平均</a:t>
            </a:r>
            <a:endParaRPr lang="zh-CN" altLang="en-US" sz="2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35"/>
          <p:cNvSpPr txBox="1"/>
          <p:nvPr>
            <p:custDataLst>
              <p:tags r:id="rId4"/>
            </p:custDataLst>
          </p:nvPr>
        </p:nvSpPr>
        <p:spPr>
          <a:xfrm>
            <a:off x="391706" y="810646"/>
            <a:ext cx="1492184" cy="3914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36"/>
          <p:cNvSpPr txBox="1"/>
          <p:nvPr>
            <p:custDataLst>
              <p:tags r:id="rId5"/>
            </p:custDataLst>
          </p:nvPr>
        </p:nvSpPr>
        <p:spPr>
          <a:xfrm>
            <a:off x="6174816" y="1711573"/>
            <a:ext cx="478790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91706" y="3939902"/>
            <a:ext cx="8356758" cy="788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D2A855"/>
            </a:solidFill>
          </a:ln>
        </p:spPr>
        <p:txBody>
          <a:bodyPr wrap="square" lIns="68580" tIns="34290" rIns="68580" bIns="34290">
            <a:no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在两年多的时间里，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洪秀全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冯云山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在山区贫苦民众中发展了会众</a:t>
            </a:r>
            <a:r>
              <a:rPr lang="zh-CN" altLang="en-US" sz="21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两千多人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，其中包括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杨秀清、萧朝贵、韦昌辉、石达开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等骨干分子。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2411760" y="134313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3" name="文本框 10"/>
          <p:cNvSpPr txBox="1"/>
          <p:nvPr>
            <p:custDataLst>
              <p:tags r:id="rId2"/>
            </p:custDataLst>
          </p:nvPr>
        </p:nvSpPr>
        <p:spPr>
          <a:xfrm>
            <a:off x="395536" y="786309"/>
            <a:ext cx="1464945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1.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金田起义：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pic>
        <p:nvPicPr>
          <p:cNvPr id="14" name="Picture 1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95536" y="1258882"/>
            <a:ext cx="4061460" cy="3545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 Box 5"/>
          <p:cNvSpPr txBox="1"/>
          <p:nvPr>
            <p:custDataLst>
              <p:tags r:id="rId5"/>
            </p:custDataLst>
          </p:nvPr>
        </p:nvSpPr>
        <p:spPr>
          <a:xfrm>
            <a:off x="4903074" y="1692044"/>
            <a:ext cx="1485022" cy="231986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 anchorCtr="0">
            <a:spAutoFit/>
          </a:bodyPr>
          <a:lstStyle/>
          <a:p>
            <a:pPr eaLnBrk="0" fontAlgn="auto" hangingPunct="0">
              <a:lnSpc>
                <a:spcPts val="192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①时间：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②地点：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③领导人：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④建号：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auto" hangingPunct="0">
              <a:lnSpc>
                <a:spcPts val="192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⑤起义军：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5"/>
          <p:cNvSpPr txBox="1"/>
          <p:nvPr>
            <p:custDataLst>
              <p:tags r:id="rId6"/>
            </p:custDataLst>
          </p:nvPr>
        </p:nvSpPr>
        <p:spPr>
          <a:xfrm>
            <a:off x="6094516" y="1596970"/>
            <a:ext cx="1200150" cy="32670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50000"/>
                  </a:schemeClr>
                </a:solidFill>
              </a14:hiddenFill>
            </a:ext>
          </a:extLst>
        </p:spPr>
        <p:txBody>
          <a:bodyPr wrap="square" lIns="68580" tIns="34290" rIns="68580" bIns="34290" anchor="t" anchorCtr="0">
            <a:no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1851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月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 Box 5"/>
          <p:cNvSpPr txBox="1"/>
          <p:nvPr>
            <p:custDataLst>
              <p:tags r:id="rId7"/>
            </p:custDataLst>
          </p:nvPr>
        </p:nvSpPr>
        <p:spPr>
          <a:xfrm>
            <a:off x="6094516" y="2067694"/>
            <a:ext cx="1778318" cy="42934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50000"/>
                  </a:schemeClr>
                </a:solidFill>
              </a14:hiddenFill>
            </a:ext>
          </a:extLst>
        </p:spPr>
        <p:txBody>
          <a:bodyPr wrap="square" lIns="68580" tIns="34290" rIns="68580" bIns="34290" anchor="t" anchorCtr="0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广西桂平金田村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5"/>
          <p:cNvSpPr txBox="1"/>
          <p:nvPr>
            <p:custDataLst>
              <p:tags r:id="rId8"/>
            </p:custDataLst>
          </p:nvPr>
        </p:nvSpPr>
        <p:spPr>
          <a:xfrm>
            <a:off x="6431463" y="2571750"/>
            <a:ext cx="1350169" cy="42934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50000"/>
                  </a:schemeClr>
                </a:solidFill>
              </a14:hiddenFill>
            </a:ext>
          </a:extLst>
        </p:spPr>
        <p:txBody>
          <a:bodyPr lIns="68580" tIns="34290" rIns="68580" bIns="34290" anchor="t" anchorCtr="0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洪秀全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5"/>
          <p:cNvSpPr txBox="1"/>
          <p:nvPr>
            <p:custDataLst>
              <p:tags r:id="rId9"/>
            </p:custDataLst>
          </p:nvPr>
        </p:nvSpPr>
        <p:spPr>
          <a:xfrm>
            <a:off x="6101481" y="3075806"/>
            <a:ext cx="1566863" cy="42934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50000"/>
                  </a:schemeClr>
                </a:solidFill>
              </a14:hiddenFill>
            </a:ext>
          </a:extLst>
        </p:spPr>
        <p:txBody>
          <a:bodyPr lIns="68580" tIns="34290" rIns="68580" bIns="34290" anchor="t" anchorCtr="0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太平天国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 Box 5"/>
          <p:cNvSpPr txBox="1"/>
          <p:nvPr>
            <p:custDataLst>
              <p:tags r:id="rId10"/>
            </p:custDataLst>
          </p:nvPr>
        </p:nvSpPr>
        <p:spPr>
          <a:xfrm>
            <a:off x="6317505" y="3523754"/>
            <a:ext cx="1566863" cy="488156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50000"/>
                  </a:schemeClr>
                </a:solidFill>
              </a14:hiddenFill>
            </a:ext>
          </a:extLst>
        </p:spPr>
        <p:txBody>
          <a:bodyPr wrap="square" lIns="68580" tIns="34290" rIns="68580" bIns="34290" anchor="t" anchorCtr="0">
            <a:noAutofit/>
          </a:bodyPr>
          <a:lstStyle/>
          <a:p>
            <a:pPr lvl="0" algn="l" eaLnBrk="0" hangingPunct="0">
              <a:lnSpc>
                <a:spcPct val="130000"/>
              </a:lnSpc>
              <a:spcBef>
                <a:spcPct val="20000"/>
              </a:spcBef>
              <a:buClrTx/>
              <a:buSzTx/>
              <a:buFontTx/>
            </a:pPr>
            <a:r>
              <a:rPr lang="en-US" altLang="zh-CN" b="1" dirty="0" err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太平军</a:t>
            </a:r>
            <a:endParaRPr lang="en-US" altLang="zh-CN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文本框 12"/>
          <p:cNvSpPr txBox="1"/>
          <p:nvPr>
            <p:custDataLst>
              <p:tags r:id="rId11"/>
            </p:custDataLst>
          </p:nvPr>
        </p:nvSpPr>
        <p:spPr>
          <a:xfrm>
            <a:off x="2259088" y="746550"/>
            <a:ext cx="4833192" cy="457048"/>
          </a:xfrm>
          <a:prstGeom prst="rect">
            <a:avLst/>
          </a:prstGeom>
          <a:solidFill>
            <a:srgbClr val="ED7D31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05000"/>
              </a:lnSpc>
              <a:defRPr/>
            </a:pPr>
            <a:r>
              <a:rPr lang="zh-CN" altLang="en-US" sz="24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⑥意义：标志着太平天国的爆发；</a:t>
            </a:r>
            <a:endParaRPr lang="zh-CN" altLang="en-US" sz="2400" b="1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474911" y="135690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10"/>
          <p:cNvSpPr txBox="1"/>
          <p:nvPr>
            <p:custDataLst>
              <p:tags r:id="rId2"/>
            </p:custDataLst>
          </p:nvPr>
        </p:nvSpPr>
        <p:spPr>
          <a:xfrm>
            <a:off x="374749" y="824030"/>
            <a:ext cx="1464945" cy="345281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2.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永安建制：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34659" y="843558"/>
            <a:ext cx="2891306" cy="380873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 lIns="68580" tIns="34290" rIns="68580" bIns="3429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b="1" noProof="1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r>
              <a:rPr lang="zh-CN" altLang="en-US" b="1" noProof="1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b="1" noProof="1" smtClean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b="1" noProof="1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这里</a:t>
            </a:r>
            <a:r>
              <a:rPr lang="zh-CN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的东、西、南、北</a:t>
            </a:r>
            <a:r>
              <a:rPr lang="zh-CN" altLang="en-US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  翼</a:t>
            </a:r>
            <a:r>
              <a:rPr lang="zh-CN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王的地位是不相等的，分别是九千岁、八千岁、七千岁、六千岁、五千岁</a:t>
            </a:r>
            <a:r>
              <a:rPr lang="en-US" altLang="zh-CN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采取</a:t>
            </a:r>
            <a:r>
              <a:rPr lang="zh-CN" altLang="en-US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严格的等级制度</a:t>
            </a:r>
            <a:r>
              <a:rPr lang="zh-CN" altLang="en-US" b="1" noProof="1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b="1" noProof="1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就可以看出太平天国这一</a:t>
            </a:r>
            <a:r>
              <a:rPr lang="zh-CN" altLang="en-US" b="1" u="sng" noProof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农民政权</a:t>
            </a:r>
            <a:r>
              <a:rPr lang="zh-CN" altLang="en-US" b="1" u="sng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从一开始就是依照旧的封建体制进行内政建设，具有浓厚的</a:t>
            </a:r>
            <a:r>
              <a:rPr lang="zh-CN" altLang="en-US" b="1" u="sng" noProof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封建性</a:t>
            </a: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这为以后太平天国由盛转衰的天京事变埋下了祸根</a:t>
            </a:r>
            <a:r>
              <a:rPr lang="zh-CN" altLang="en-US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en-US" altLang="zh-CN" b="1" noProof="1" smtClean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aphicFrame>
        <p:nvGraphicFramePr>
          <p:cNvPr id="5" name="图示 4"/>
          <p:cNvGraphicFramePr/>
          <p:nvPr>
            <p:custDataLst>
              <p:tags r:id="rId4"/>
            </p:custDataLst>
          </p:nvPr>
        </p:nvGraphicFramePr>
        <p:xfrm>
          <a:off x="498098" y="1635646"/>
          <a:ext cx="4902041" cy="2965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3886454" y="2571615"/>
            <a:ext cx="2048205" cy="815816"/>
            <a:chOff x="6142" y="5384"/>
            <a:chExt cx="6235" cy="960"/>
          </a:xfrm>
          <a:solidFill>
            <a:schemeClr val="accent2">
              <a:lumMod val="50000"/>
            </a:schemeClr>
          </a:solidFill>
        </p:grpSpPr>
        <p:sp>
          <p:nvSpPr>
            <p:cNvPr id="7" name="矩形标注 6"/>
            <p:cNvSpPr/>
            <p:nvPr>
              <p:custDataLst>
                <p:tags r:id="rId10"/>
              </p:custDataLst>
            </p:nvPr>
          </p:nvSpPr>
          <p:spPr>
            <a:xfrm>
              <a:off x="6172" y="5384"/>
              <a:ext cx="6205" cy="960"/>
            </a:xfrm>
            <a:prstGeom prst="wedgeRectCallout">
              <a:avLst>
                <a:gd name="adj1" fmla="val -127079"/>
                <a:gd name="adj2" fmla="val 42761"/>
              </a:avLst>
            </a:prstGeom>
            <a:solidFill>
              <a:schemeClr val="accent6">
                <a:lumMod val="75000"/>
              </a:schemeClr>
            </a:solidFill>
            <a:effectLst>
              <a:softEdge rad="50800"/>
            </a:effectLst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文本框 29"/>
            <p:cNvSpPr txBox="1"/>
            <p:nvPr>
              <p:custDataLst>
                <p:tags r:id="rId11"/>
              </p:custDataLst>
            </p:nvPr>
          </p:nvSpPr>
          <p:spPr>
            <a:xfrm>
              <a:off x="6142" y="5384"/>
              <a:ext cx="5813" cy="946"/>
            </a:xfrm>
            <a:prstGeom prst="rect">
              <a:avLst/>
            </a:prstGeom>
            <a:noFill/>
            <a:effectLst>
              <a:softEdge rad="50800"/>
            </a:effectLst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0">
              <a:srgbClr val="FFFFFF"/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zh-CN" altLang="en-US" sz="27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所封诸王皆受东王节制</a:t>
              </a:r>
              <a:endPara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9" name="文本框 12"/>
          <p:cNvSpPr txBox="1"/>
          <p:nvPr>
            <p:custDataLst>
              <p:tags r:id="rId12"/>
            </p:custDataLst>
          </p:nvPr>
        </p:nvSpPr>
        <p:spPr>
          <a:xfrm>
            <a:off x="2102625" y="732949"/>
            <a:ext cx="3587591" cy="504349"/>
          </a:xfrm>
          <a:prstGeom prst="rect">
            <a:avLst/>
          </a:prstGeom>
          <a:solidFill>
            <a:srgbClr val="ED7D31"/>
          </a:solidFill>
        </p:spPr>
        <p:txBody>
          <a:bodyPr wrap="square" lIns="68580" tIns="34290" rIns="68580" bIns="34290">
            <a:spAutoFit/>
          </a:bodyPr>
          <a:lstStyle/>
          <a:p>
            <a:pPr defTabSz="685800">
              <a:lnSpc>
                <a:spcPct val="105000"/>
              </a:lnSpc>
              <a:defRPr/>
            </a:pPr>
            <a:r>
              <a:rPr lang="zh-CN" altLang="en-US" sz="27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意义：</a:t>
            </a:r>
            <a:r>
              <a:rPr lang="zh-CN" altLang="en-US" sz="2700" b="1" noProof="1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初步</a:t>
            </a:r>
            <a:r>
              <a:rPr lang="zh-CN" altLang="en-US" sz="2700" b="1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建立政权</a:t>
            </a:r>
            <a:r>
              <a:rPr lang="zh-CN" altLang="en-US" sz="27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516303" y="119301"/>
            <a:ext cx="3736154" cy="420529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/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三、太平天国运动的</a:t>
            </a:r>
            <a:r>
              <a:rPr lang="zh-CN" alt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过程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：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10"/>
          <p:cNvSpPr txBox="1"/>
          <p:nvPr>
            <p:custDataLst>
              <p:tags r:id="rId2"/>
            </p:custDataLst>
          </p:nvPr>
        </p:nvSpPr>
        <p:spPr>
          <a:xfrm>
            <a:off x="403061" y="762626"/>
            <a:ext cx="1479263" cy="346249"/>
          </a:xfrm>
          <a:prstGeom prst="rect">
            <a:avLst/>
          </a:prstGeom>
          <a:noFill/>
          <a:ln w="12700" cmpd="sng">
            <a:solidFill>
              <a:srgbClr val="FF0000"/>
            </a:solidFill>
            <a:prstDash val="solid"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3.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定都天京：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323528" y="1185059"/>
            <a:ext cx="4759166" cy="3610015"/>
          </a:xfrm>
          <a:prstGeom prst="rect">
            <a:avLst/>
          </a:prstGeom>
        </p:spPr>
      </p:pic>
      <p:sp>
        <p:nvSpPr>
          <p:cNvPr id="5" name="文本框 9"/>
          <p:cNvSpPr txBox="1"/>
          <p:nvPr>
            <p:custDataLst>
              <p:tags r:id="rId5"/>
            </p:custDataLst>
          </p:nvPr>
        </p:nvSpPr>
        <p:spPr>
          <a:xfrm>
            <a:off x="1304602" y="3879682"/>
            <a:ext cx="577722" cy="330860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金田</a:t>
            </a:r>
            <a:endParaRPr lang="zh-CN" altLang="en-US" sz="17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2"/>
          <p:cNvSpPr txBox="1"/>
          <p:nvPr>
            <p:custDataLst>
              <p:tags r:id="rId6"/>
            </p:custDataLst>
          </p:nvPr>
        </p:nvSpPr>
        <p:spPr>
          <a:xfrm>
            <a:off x="746437" y="3454390"/>
            <a:ext cx="577722" cy="330860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永安</a:t>
            </a:r>
            <a:endParaRPr lang="zh-CN" altLang="en-US" sz="17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003353" y="4041873"/>
            <a:ext cx="235637" cy="146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069075" y="3776602"/>
            <a:ext cx="235637" cy="146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208616" y="3208912"/>
            <a:ext cx="235637" cy="146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862031" y="2626458"/>
            <a:ext cx="235637" cy="146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2245889" y="1821119"/>
            <a:ext cx="235637" cy="146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3359361" y="1345822"/>
            <a:ext cx="235637" cy="146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9"/>
          <p:cNvSpPr txBox="1"/>
          <p:nvPr>
            <p:custDataLst>
              <p:tags r:id="rId14"/>
            </p:custDataLst>
          </p:nvPr>
        </p:nvSpPr>
        <p:spPr>
          <a:xfrm>
            <a:off x="650235" y="3062913"/>
            <a:ext cx="577722" cy="330860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700" b="1" dirty="0">
                <a:latin typeface="黑体" panose="02010609060101010101" pitchFamily="49" charset="-122"/>
                <a:ea typeface="黑体" panose="02010609060101010101" pitchFamily="49" charset="-122"/>
              </a:rPr>
              <a:t>桂林</a:t>
            </a:r>
            <a:endParaRPr lang="zh-CN" altLang="en-US" sz="1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20"/>
          <p:cNvSpPr txBox="1"/>
          <p:nvPr>
            <p:custDataLst>
              <p:tags r:id="rId15"/>
            </p:custDataLst>
          </p:nvPr>
        </p:nvSpPr>
        <p:spPr>
          <a:xfrm>
            <a:off x="1303650" y="2355682"/>
            <a:ext cx="574358" cy="33086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长沙</a:t>
            </a:r>
            <a:endParaRPr lang="zh-CN" altLang="en-US" sz="17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22"/>
          <p:cNvSpPr txBox="1"/>
          <p:nvPr>
            <p:custDataLst>
              <p:tags r:id="rId16"/>
            </p:custDataLst>
          </p:nvPr>
        </p:nvSpPr>
        <p:spPr>
          <a:xfrm>
            <a:off x="1749420" y="1569393"/>
            <a:ext cx="577722" cy="330860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武昌</a:t>
            </a:r>
            <a:endParaRPr lang="zh-CN" altLang="en-US" sz="17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4"/>
          <p:cNvSpPr txBox="1"/>
          <p:nvPr>
            <p:custDataLst>
              <p:tags r:id="rId17"/>
            </p:custDataLst>
          </p:nvPr>
        </p:nvSpPr>
        <p:spPr>
          <a:xfrm>
            <a:off x="3510116" y="1392228"/>
            <a:ext cx="577722" cy="330860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南京</a:t>
            </a:r>
            <a:endParaRPr lang="zh-CN" altLang="en-US" sz="17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9"/>
          <p:cNvSpPr txBox="1"/>
          <p:nvPr>
            <p:custDataLst>
              <p:tags r:id="rId18"/>
            </p:custDataLst>
          </p:nvPr>
        </p:nvSpPr>
        <p:spPr>
          <a:xfrm>
            <a:off x="1003136" y="2740492"/>
            <a:ext cx="577722" cy="330860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全州</a:t>
            </a:r>
            <a:endParaRPr lang="zh-CN" altLang="en-US" sz="17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1466267" y="2964119"/>
            <a:ext cx="235637" cy="146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文本框 8"/>
          <p:cNvSpPr txBox="1"/>
          <p:nvPr>
            <p:custDataLst>
              <p:tags r:id="rId20"/>
            </p:custDataLst>
          </p:nvPr>
        </p:nvSpPr>
        <p:spPr>
          <a:xfrm>
            <a:off x="3563888" y="4011910"/>
            <a:ext cx="1431607" cy="53668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400" b="1" spc="38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③影响：</a:t>
            </a:r>
            <a:endParaRPr lang="zh-CN" altLang="en-US" sz="2400" b="1" spc="38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1" name="文本框 34"/>
          <p:cNvSpPr txBox="1"/>
          <p:nvPr>
            <p:custDataLst>
              <p:tags r:id="rId21"/>
            </p:custDataLst>
          </p:nvPr>
        </p:nvSpPr>
        <p:spPr>
          <a:xfrm>
            <a:off x="5343525" y="1131590"/>
            <a:ext cx="14311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金田起义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35"/>
          <p:cNvSpPr txBox="1"/>
          <p:nvPr>
            <p:custDataLst>
              <p:tags r:id="rId22"/>
            </p:custDataLst>
          </p:nvPr>
        </p:nvSpPr>
        <p:spPr>
          <a:xfrm>
            <a:off x="7123272" y="1131590"/>
            <a:ext cx="127396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永安建制</a:t>
            </a:r>
            <a:endParaRPr lang="zh-CN" altLang="en-US" sz="21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36"/>
          <p:cNvSpPr txBox="1"/>
          <p:nvPr>
            <p:custDataLst>
              <p:tags r:id="rId23"/>
            </p:custDataLst>
          </p:nvPr>
        </p:nvSpPr>
        <p:spPr>
          <a:xfrm>
            <a:off x="5343525" y="1605458"/>
            <a:ext cx="13487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永安北上</a:t>
            </a:r>
            <a:endParaRPr lang="zh-CN" altLang="en-US" sz="21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37"/>
          <p:cNvSpPr txBox="1"/>
          <p:nvPr>
            <p:custDataLst>
              <p:tags r:id="rId24"/>
            </p:custDataLst>
          </p:nvPr>
        </p:nvSpPr>
        <p:spPr>
          <a:xfrm>
            <a:off x="5384959" y="2139811"/>
            <a:ext cx="13487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长沙之战</a:t>
            </a:r>
            <a:endParaRPr lang="zh-CN" altLang="en-US" sz="21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38"/>
          <p:cNvSpPr txBox="1"/>
          <p:nvPr>
            <p:custDataLst>
              <p:tags r:id="rId25"/>
            </p:custDataLst>
          </p:nvPr>
        </p:nvSpPr>
        <p:spPr>
          <a:xfrm>
            <a:off x="7150418" y="2174101"/>
            <a:ext cx="13487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攻克武昌</a:t>
            </a:r>
            <a:endParaRPr lang="zh-CN" altLang="en-US" sz="21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40"/>
          <p:cNvSpPr txBox="1"/>
          <p:nvPr>
            <p:custDataLst>
              <p:tags r:id="rId26"/>
            </p:custDataLst>
          </p:nvPr>
        </p:nvSpPr>
        <p:spPr>
          <a:xfrm>
            <a:off x="7123271" y="1645463"/>
            <a:ext cx="13487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全州之战</a:t>
            </a:r>
            <a:endParaRPr lang="zh-CN" altLang="en-US" sz="21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41"/>
          <p:cNvSpPr txBox="1"/>
          <p:nvPr>
            <p:custDataLst>
              <p:tags r:id="rId27"/>
            </p:custDataLst>
          </p:nvPr>
        </p:nvSpPr>
        <p:spPr>
          <a:xfrm>
            <a:off x="5425916" y="2609772"/>
            <a:ext cx="13487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攻占南京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右箭头 27"/>
          <p:cNvSpPr/>
          <p:nvPr>
            <p:custDataLst>
              <p:tags r:id="rId28"/>
            </p:custDataLst>
          </p:nvPr>
        </p:nvSpPr>
        <p:spPr>
          <a:xfrm>
            <a:off x="6615113" y="1281609"/>
            <a:ext cx="319564" cy="102870"/>
          </a:xfrm>
          <a:prstGeom prst="rightArrow">
            <a:avLst/>
          </a:prstGeom>
          <a:solidFill>
            <a:srgbClr val="EFD345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右箭头 28"/>
          <p:cNvSpPr/>
          <p:nvPr>
            <p:custDataLst>
              <p:tags r:id="rId29"/>
            </p:custDataLst>
          </p:nvPr>
        </p:nvSpPr>
        <p:spPr>
          <a:xfrm>
            <a:off x="8495824" y="1275417"/>
            <a:ext cx="319564" cy="102870"/>
          </a:xfrm>
          <a:prstGeom prst="rightArrow">
            <a:avLst/>
          </a:prstGeom>
          <a:solidFill>
            <a:srgbClr val="EFD345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右箭头 29"/>
          <p:cNvSpPr/>
          <p:nvPr>
            <p:custDataLst>
              <p:tags r:id="rId30"/>
            </p:custDataLst>
          </p:nvPr>
        </p:nvSpPr>
        <p:spPr>
          <a:xfrm>
            <a:off x="6615113" y="1789767"/>
            <a:ext cx="319564" cy="102870"/>
          </a:xfrm>
          <a:prstGeom prst="rightArrow">
            <a:avLst/>
          </a:prstGeom>
          <a:solidFill>
            <a:srgbClr val="EFD345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右箭头 30"/>
          <p:cNvSpPr/>
          <p:nvPr>
            <p:custDataLst>
              <p:tags r:id="rId31"/>
            </p:custDataLst>
          </p:nvPr>
        </p:nvSpPr>
        <p:spPr>
          <a:xfrm>
            <a:off x="8495824" y="1829772"/>
            <a:ext cx="319564" cy="102870"/>
          </a:xfrm>
          <a:prstGeom prst="rightArrow">
            <a:avLst/>
          </a:prstGeom>
          <a:solidFill>
            <a:srgbClr val="EFD345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右箭头 31"/>
          <p:cNvSpPr/>
          <p:nvPr>
            <p:custDataLst>
              <p:tags r:id="rId32"/>
            </p:custDataLst>
          </p:nvPr>
        </p:nvSpPr>
        <p:spPr>
          <a:xfrm>
            <a:off x="6615113" y="2323167"/>
            <a:ext cx="319564" cy="102870"/>
          </a:xfrm>
          <a:prstGeom prst="rightArrow">
            <a:avLst/>
          </a:prstGeom>
          <a:solidFill>
            <a:srgbClr val="EFD345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右箭头 32"/>
          <p:cNvSpPr/>
          <p:nvPr>
            <p:custDataLst>
              <p:tags r:id="rId33"/>
            </p:custDataLst>
          </p:nvPr>
        </p:nvSpPr>
        <p:spPr>
          <a:xfrm>
            <a:off x="8472012" y="2323167"/>
            <a:ext cx="319564" cy="102870"/>
          </a:xfrm>
          <a:prstGeom prst="rightArrow">
            <a:avLst/>
          </a:prstGeom>
          <a:solidFill>
            <a:srgbClr val="EFD345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文本框 50"/>
          <p:cNvSpPr txBox="1"/>
          <p:nvPr>
            <p:custDataLst>
              <p:tags r:id="rId34"/>
            </p:custDataLst>
          </p:nvPr>
        </p:nvSpPr>
        <p:spPr>
          <a:xfrm>
            <a:off x="6732249" y="2659206"/>
            <a:ext cx="1485424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1853.3</a:t>
            </a:r>
            <a:r>
              <a:rPr lang="zh-CN" altLang="en-US" sz="17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17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" name="文本框 51"/>
          <p:cNvSpPr txBox="1"/>
          <p:nvPr>
            <p:custDataLst>
              <p:tags r:id="rId35"/>
            </p:custDataLst>
          </p:nvPr>
        </p:nvSpPr>
        <p:spPr>
          <a:xfrm>
            <a:off x="5420862" y="3130811"/>
            <a:ext cx="3370714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南京改名</a:t>
            </a: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天京，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作为都城同清王朝对峙。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AutoShape 18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5076825" y="3947695"/>
            <a:ext cx="3738563" cy="790575"/>
          </a:xfrm>
          <a:prstGeom prst="wedgeRoundRectCallout">
            <a:avLst>
              <a:gd name="adj1" fmla="val -54704"/>
              <a:gd name="adj2" fmla="val -455"/>
              <a:gd name="adj3" fmla="val 16667"/>
            </a:avLst>
          </a:prstGeom>
          <a:solidFill>
            <a:schemeClr val="bg1"/>
          </a:solidFill>
          <a:ln w="19050">
            <a:solidFill>
              <a:sysClr val="windowText" lastClr="000000"/>
            </a:solidFill>
            <a:miter lim="800000"/>
          </a:ln>
          <a:effectLst>
            <a:outerShdw dist="107763" dir="8100000" algn="ctr" rotWithShape="0">
              <a:srgbClr val="E7E6E6">
                <a:alpha val="50000"/>
              </a:srgbClr>
            </a:outerShdw>
          </a:effectLst>
        </p:spPr>
        <p:txBody>
          <a:bodyPr lIns="62336" tIns="31169" rIns="62336" bIns="31169"/>
          <a:lstStyle/>
          <a:p>
            <a:pPr>
              <a:buFontTx/>
              <a:buNone/>
              <a:defRPr/>
            </a:pPr>
            <a:r>
              <a:rPr lang="zh-CN" altLang="en-US" sz="2100" b="1" dirty="0">
                <a:latin typeface="华文新魏" panose="02010800040101010101" charset="-122"/>
                <a:ea typeface="华文新魏" panose="02010800040101010101" charset="-122"/>
              </a:rPr>
              <a:t>定都天京，标志着太平天国</a:t>
            </a:r>
            <a:r>
              <a:rPr lang="zh-CN" altLang="en-US" sz="2100" b="1" u="sng" dirty="0">
                <a:latin typeface="华文新魏" panose="02010800040101010101" charset="-122"/>
                <a:ea typeface="华文新魏" panose="02010800040101010101" charset="-122"/>
              </a:rPr>
              <a:t>正式建立起与清王朝对峙的政权</a:t>
            </a:r>
            <a:r>
              <a:rPr lang="zh-CN" altLang="en-US" sz="2100" b="1" dirty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altLang="en-US" sz="21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7" name="文本框 8"/>
          <p:cNvSpPr txBox="1"/>
          <p:nvPr>
            <p:custDataLst>
              <p:tags r:id="rId37"/>
            </p:custDataLst>
          </p:nvPr>
        </p:nvSpPr>
        <p:spPr>
          <a:xfrm>
            <a:off x="3491880" y="2427734"/>
            <a:ext cx="1821269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建都时间：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8"/>
          <p:cNvSpPr txBox="1"/>
          <p:nvPr>
            <p:custDataLst>
              <p:tags r:id="rId38"/>
            </p:custDataLst>
          </p:nvPr>
        </p:nvSpPr>
        <p:spPr>
          <a:xfrm>
            <a:off x="3491880" y="3075806"/>
            <a:ext cx="1821269" cy="62324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建都地点：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 cstate="print"/>
          <a:stretch>
            <a:fillRect/>
          </a:stretch>
        </p:blipFill>
        <p:spPr>
          <a:xfrm>
            <a:off x="3419872" y="766584"/>
            <a:ext cx="5452110" cy="531495"/>
          </a:xfrm>
          <a:prstGeom prst="rect">
            <a:avLst/>
          </a:prstGeom>
        </p:spPr>
      </p:pic>
      <p:sp>
        <p:nvSpPr>
          <p:cNvPr id="44" name="文本框 4"/>
          <p:cNvSpPr txBox="1"/>
          <p:nvPr/>
        </p:nvSpPr>
        <p:spPr>
          <a:xfrm>
            <a:off x="4772347" y="1298079"/>
            <a:ext cx="4048125" cy="2209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zh-CN" altLang="en-US" sz="21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天王令曰：</a:t>
            </a:r>
            <a:endParaRPr lang="en-US" altLang="zh-CN" sz="21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342900">
              <a:lnSpc>
                <a:spcPct val="9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一、遵条命；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342900">
              <a:lnSpc>
                <a:spcPct val="9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二、男女别行；</a:t>
            </a:r>
            <a:endParaRPr lang="en-US" altLang="zh-CN" sz="21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342900">
              <a:lnSpc>
                <a:spcPct val="9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三、秋毫莫犯；</a:t>
            </a:r>
            <a:endParaRPr lang="en-US" altLang="zh-CN" sz="2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342900">
              <a:lnSpc>
                <a:spcPct val="9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四、公心和傩，各遵头目约束；</a:t>
            </a:r>
            <a:endParaRPr lang="en-US" altLang="zh-CN" sz="21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indent="342900">
              <a:lnSpc>
                <a:spcPct val="9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五、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同心合力，不得临阵退缩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        </a:t>
            </a:r>
            <a:r>
              <a:rPr lang="en-US" altLang="zh-CN" sz="15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——</a:t>
            </a:r>
            <a:r>
              <a:rPr lang="zh-CN" altLang="en-US" sz="15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《五大纪律诏》</a:t>
            </a:r>
            <a:endParaRPr lang="zh-CN" altLang="en-US" sz="15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5" name="文本框 8"/>
          <p:cNvSpPr txBox="1"/>
          <p:nvPr>
            <p:custDataLst>
              <p:tags r:id="rId41"/>
            </p:custDataLst>
          </p:nvPr>
        </p:nvSpPr>
        <p:spPr>
          <a:xfrm>
            <a:off x="4932040" y="3507854"/>
            <a:ext cx="3902393" cy="407194"/>
          </a:xfrm>
          <a:prstGeom prst="rect">
            <a:avLst/>
          </a:prstGeom>
          <a:solidFill>
            <a:srgbClr val="ED7D31"/>
          </a:solidFill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R="0">
              <a:lnSpc>
                <a:spcPct val="105000"/>
              </a:lnSpc>
              <a:buClrTx/>
              <a:buSzTx/>
              <a:defRPr kumimoji="0" sz="2400" b="1" cap="none" spc="0" normalizeH="0" baseline="0">
                <a:solidFill>
                  <a:srgbClr val="FBFEFE"/>
                </a:solidFill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太平军纪律严明、作战英勇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7"/>
          <p:cNvSpPr txBox="1"/>
          <p:nvPr>
            <p:custDataLst>
              <p:tags r:id="rId42"/>
            </p:custDataLst>
          </p:nvPr>
        </p:nvSpPr>
        <p:spPr>
          <a:xfrm>
            <a:off x="4932040" y="4011910"/>
            <a:ext cx="3888432" cy="416243"/>
          </a:xfrm>
          <a:prstGeom prst="rect">
            <a:avLst/>
          </a:prstGeom>
          <a:solidFill>
            <a:srgbClr val="ED7D31"/>
          </a:solidFill>
        </p:spPr>
        <p:txBody>
          <a:bodyPr wrap="square" lIns="68580" tIns="34290" rIns="68580" bIns="34290">
            <a:noAutofit/>
          </a:bodyPr>
          <a:lstStyle>
            <a:defPPr>
              <a:defRPr lang="zh-CN"/>
            </a:defPPr>
            <a:lvl1pPr marR="0">
              <a:lnSpc>
                <a:spcPct val="105000"/>
              </a:lnSpc>
              <a:buClrTx/>
              <a:buSzTx/>
              <a:defRPr kumimoji="0" sz="2400" b="1" cap="none" spc="0" normalizeH="0" baseline="0">
                <a:solidFill>
                  <a:srgbClr val="FBFEFE"/>
                </a:solidFill>
                <a:latin typeface="隶书" panose="02010509060101010101" charset="-122"/>
                <a:ea typeface="隶书" panose="02010509060101010101" charset="-122"/>
              </a:defRPr>
            </a:lvl1pPr>
          </a:lstStyle>
          <a:p>
            <a:pPr lvl="0" algn="l">
              <a:buFontTx/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清军畏敌如虎，官兵丧失斗志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14087" y="1347614"/>
            <a:ext cx="4371975" cy="3467808"/>
            <a:chOff x="314087" y="1347614"/>
            <a:chExt cx="4371975" cy="3467808"/>
          </a:xfrm>
        </p:grpSpPr>
        <p:pic>
          <p:nvPicPr>
            <p:cNvPr id="48" name="图片 131078" descr="u=1208755203,3929082538&amp;fm=21&amp;gp=0"/>
            <p:cNvPicPr>
              <a:picLocks noChangeAspect="1"/>
            </p:cNvPicPr>
            <p:nvPr>
              <p:custDataLst>
                <p:tags r:id="rId43"/>
              </p:custDataLst>
            </p:nvPr>
          </p:nvPicPr>
          <p:blipFill>
            <a:blip r:embed="rId44" cstate="print"/>
            <a:stretch>
              <a:fillRect/>
            </a:stretch>
          </p:blipFill>
          <p:spPr>
            <a:xfrm>
              <a:off x="314087" y="1347614"/>
              <a:ext cx="4371975" cy="3467808"/>
            </a:xfrm>
            <a:prstGeom prst="rect">
              <a:avLst/>
            </a:prstGeom>
            <a:noFill/>
            <a:ln w="38100" cap="flat" cmpd="sng">
              <a:noFill/>
              <a:prstDash val="sysDot"/>
              <a:miter/>
              <a:headEnd type="none" w="med" len="med"/>
              <a:tailEnd type="none" w="med" len="med"/>
            </a:ln>
            <a:effectLst>
              <a:softEdge rad="63500"/>
            </a:effectLst>
          </p:spPr>
        </p:pic>
        <p:sp>
          <p:nvSpPr>
            <p:cNvPr id="49" name="文本框 130051"/>
            <p:cNvSpPr txBox="1"/>
            <p:nvPr>
              <p:custDataLst>
                <p:tags r:id="rId45"/>
              </p:custDataLst>
            </p:nvPr>
          </p:nvSpPr>
          <p:spPr>
            <a:xfrm>
              <a:off x="1668626" y="3867894"/>
              <a:ext cx="2183294" cy="301189"/>
            </a:xfrm>
            <a:prstGeom prst="rect">
              <a:avLst/>
            </a:prstGeom>
            <a:solidFill>
              <a:srgbClr val="FFFFFF">
                <a:alpha val="67000"/>
              </a:srgbClr>
            </a:solidFill>
            <a:ln w="9525" cap="flat" cmpd="sng">
              <a:solidFill>
                <a:srgbClr val="CC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54436" tIns="27218" rIns="54436" bIns="27218">
              <a:spAutoFit/>
            </a:bodyPr>
            <a:lstStyle/>
            <a:p>
              <a:pPr defTabSz="726440" fontAlgn="auto">
                <a:buClr>
                  <a:schemeClr val="bg1"/>
                </a:buClr>
                <a:defRPr/>
              </a:pPr>
              <a:r>
                <a:rPr lang="zh-CN" altLang="en-US" sz="16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太平天国王宫</a:t>
              </a:r>
              <a:r>
                <a:rPr lang="en-US" altLang="zh-CN" sz="16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—</a:t>
              </a:r>
              <a:r>
                <a:rPr lang="zh-CN" altLang="en-US" sz="1600" b="1" noProof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天王府</a:t>
              </a:r>
              <a:endParaRPr lang="zh-CN" altLang="en-US" sz="16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500"/>
                            </p:stCondLst>
                            <p:childTnLst>
                              <p:par>
                                <p:cTn id="1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/>
      <p:bldP spid="35" grpId="0"/>
      <p:bldP spid="36" grpId="0" bldLvl="0" animBg="1"/>
      <p:bldP spid="37" grpId="0" animBg="1"/>
      <p:bldP spid="19" grpId="0" animBg="1"/>
      <p:bldP spid="44" grpId="0" bldLvl="0" animBg="1"/>
      <p:bldP spid="44" grpId="1" animBg="1"/>
      <p:bldP spid="45" grpId="0" bldLvl="0" animBg="1"/>
      <p:bldP spid="46" grpId="0" bldLvl="0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11576"/>
  <p:tag name="KSO_WM_SCREEN_THEME_FLAG" val="dhW/e1FntvAxwafT0D9km61XMcie9Hlv8q50j/VV1AHxO/ysdgRihKr4QgJFwWE0LuXgxg3EPlCO0q+93l3JAlg1gntcGJ6mr/0HCZwZFVk="/>
</p:tagLst>
</file>

<file path=ppt/tags/tag101.xml><?xml version="1.0" encoding="utf-8"?>
<p:tagLst xmlns:p="http://schemas.openxmlformats.org/presentationml/2006/main">
  <p:tag name="AS_UNIQUEID" val="444"/>
  <p:tag name="KSO_WM_BEAUTIFY_FLAG" val=""/>
</p:tagLst>
</file>

<file path=ppt/tags/tag102.xml><?xml version="1.0" encoding="utf-8"?>
<p:tagLst xmlns:p="http://schemas.openxmlformats.org/presentationml/2006/main">
  <p:tag name="AS_UNIQUEID" val="11999"/>
  <p:tag name="KSO_WM_BEAUTIFY_FLAG" val=""/>
</p:tagLst>
</file>

<file path=ppt/tags/tag103.xml><?xml version="1.0" encoding="utf-8"?>
<p:tagLst xmlns:p="http://schemas.openxmlformats.org/presentationml/2006/main">
  <p:tag name="AS_UNIQUEID" val="74"/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AS_UNIQUEID" val="11610"/>
  <p:tag name="KSO_WM_SCREEN_THEME_FLAG" val="dhW/e1FntvAxwafT0D9km61XMcie9Hlv8q50j/VV1AHxO/ysdgRihKr4QgJFwWE0LuXgxg3EPlCO0q+93l3JAlg1gntcGJ6mr/0HCZwZFVk="/>
</p:tagLst>
</file>

<file path=ppt/tags/tag108.xml><?xml version="1.0" encoding="utf-8"?>
<p:tagLst xmlns:p="http://schemas.openxmlformats.org/presentationml/2006/main">
  <p:tag name="AS_UNIQUEID" val="444"/>
  <p:tag name="KSO_WM_BEAUTIFY_FLAG" val=""/>
</p:tagLst>
</file>

<file path=ppt/tags/tag109.xml><?xml version="1.0" encoding="utf-8"?>
<p:tagLst xmlns:p="http://schemas.openxmlformats.org/presentationml/2006/main">
  <p:tag name="AS_UNIQUEID" val="12032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11722"/>
  <p:tag name="KSO_WM_BEAUTIFY_FLAG" val=""/>
</p:tagLst>
</file>

<file path=ppt/tags/tag111.xml><?xml version="1.0" encoding="utf-8"?>
<p:tagLst xmlns:p="http://schemas.openxmlformats.org/presentationml/2006/main">
  <p:tag name="AS_UNIQUEID" val="11724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12.xml><?xml version="1.0" encoding="utf-8"?>
<p:tagLst xmlns:p="http://schemas.openxmlformats.org/presentationml/2006/main">
  <p:tag name="AS_UNIQUEID" val="11725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13.xml><?xml version="1.0" encoding="utf-8"?>
<p:tagLst xmlns:p="http://schemas.openxmlformats.org/presentationml/2006/main">
  <p:tag name="AS_UNIQUEID" val="11726"/>
  <p:tag name="KSO_WM_BEAUTIFY_FLAG" val=""/>
</p:tagLst>
</file>

<file path=ppt/tags/tag114.xml><?xml version="1.0" encoding="utf-8"?>
<p:tagLst xmlns:p="http://schemas.openxmlformats.org/presentationml/2006/main">
  <p:tag name="AS_UNIQUEID" val="11727"/>
  <p:tag name="KSO_WM_BEAUTIFY_FLAG" val=""/>
</p:tagLst>
</file>

<file path=ppt/tags/tag115.xml><?xml version="1.0" encoding="utf-8"?>
<p:tagLst xmlns:p="http://schemas.openxmlformats.org/presentationml/2006/main">
  <p:tag name="AS_UNIQUEID" val="11728"/>
  <p:tag name="KSO_WM_BEAUTIFY_FLAG" val=""/>
</p:tagLst>
</file>

<file path=ppt/tags/tag116.xml><?xml version="1.0" encoding="utf-8"?>
<p:tagLst xmlns:p="http://schemas.openxmlformats.org/presentationml/2006/main">
  <p:tag name="AS_UNIQUEID" val="11729"/>
  <p:tag name="KSO_WM_BEAUTIFY_FLAG" val=""/>
</p:tagLst>
</file>

<file path=ppt/tags/tag117.xml><?xml version="1.0" encoding="utf-8"?>
<p:tagLst xmlns:p="http://schemas.openxmlformats.org/presentationml/2006/main">
  <p:tag name="AS_UNIQUEID" val="11730"/>
  <p:tag name="KSO_WM_BEAUTIFY_FLAG" val=""/>
</p:tagLst>
</file>

<file path=ppt/tags/tag118.xml><?xml version="1.0" encoding="utf-8"?>
<p:tagLst xmlns:p="http://schemas.openxmlformats.org/presentationml/2006/main">
  <p:tag name="AS_UNIQUEID" val="11731"/>
  <p:tag name="KSO_WM_BEAUTIFY_FLAG" val=""/>
</p:tagLst>
</file>

<file path=ppt/tags/tag119.xml><?xml version="1.0" encoding="utf-8"?>
<p:tagLst xmlns:p="http://schemas.openxmlformats.org/presentationml/2006/main">
  <p:tag name="AS_UNIQUEID" val="11732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11733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21.xml><?xml version="1.0" encoding="utf-8"?>
<p:tagLst xmlns:p="http://schemas.openxmlformats.org/presentationml/2006/main">
  <p:tag name="AS_UNIQUEID" val="11734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22.xml><?xml version="1.0" encoding="utf-8"?>
<p:tagLst xmlns:p="http://schemas.openxmlformats.org/presentationml/2006/main">
  <p:tag name="AS_UNIQUEID" val="11735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23.xml><?xml version="1.0" encoding="utf-8"?>
<p:tagLst xmlns:p="http://schemas.openxmlformats.org/presentationml/2006/main">
  <p:tag name="AS_UNIQUEID" val="11743"/>
  <p:tag name="KSO_WM_BEAUTIFY_FLAG" val=""/>
  <p:tag name="KSO_WM_UNIT_TEXT_FILL_FORE_SCHEMECOLOR_INDEX" val="13"/>
  <p:tag name="KSO_WM_UNIT_TEXT_FILL_FORE_SCHEMECOLOR_INDEX_BRIGHTNESS" val="0"/>
  <p:tag name="KSO_WM_UNIT_TEXT_FILL_TYPE" val="1"/>
</p:tagLst>
</file>

<file path=ppt/tags/tag124.xml><?xml version="1.0" encoding="utf-8"?>
<p:tagLst xmlns:p="http://schemas.openxmlformats.org/presentationml/2006/main">
  <p:tag name="AS_UNIQUEID" val="11756"/>
  <p:tag name="KSO_WM_BEAUTIFY_FLAG" val=""/>
</p:tagLst>
</file>

<file path=ppt/tags/tag125.xml><?xml version="1.0" encoding="utf-8"?>
<p:tagLst xmlns:p="http://schemas.openxmlformats.org/presentationml/2006/main">
  <p:tag name="AS_UNIQUEID" val="11617"/>
  <p:tag name="KSO_WM_SCREEN_THEME_FLAG" val="dhW/e1FntvAxwafT0D9km61XMcie9Hlv8q50j/VV1AHxO/ysdgRihKr4QgJFwWE0LuXgxg3EPlCO0q+93l3JAlg1gntcGJ6mr/0HCZwZFVk="/>
</p:tagLst>
</file>

<file path=ppt/tags/tag126.xml><?xml version="1.0" encoding="utf-8"?>
<p:tagLst xmlns:p="http://schemas.openxmlformats.org/presentationml/2006/main">
  <p:tag name="AS_UNIQUEID" val="11738"/>
  <p:tag name="KSO_WM_BEAUTIFY_FLAG" val=""/>
  <p:tag name="KSO_WM_UNIT_TEXT_FILL_FORE_SCHEMECOLOR_INDEX" val="5"/>
  <p:tag name="KSO_WM_UNIT_TEXT_FILL_FORE_SCHEMECOLOR_INDEX_BRIGHTNESS" val="0"/>
  <p:tag name="KSO_WM_UNIT_TEXT_FILL_TYPE" val="1"/>
</p:tagLst>
</file>

<file path=ppt/tags/tag127.xml><?xml version="1.0" encoding="utf-8"?>
<p:tagLst xmlns:p="http://schemas.openxmlformats.org/presentationml/2006/main">
  <p:tag name="AS_UNIQUEID" val="11739"/>
  <p:tag name="KSO_WM_BEAUTIFY_FLAG" val=""/>
  <p:tag name="KSO_WM_UNIT_TEXT_FILL_FORE_SCHEMECOLOR_INDEX" val="14"/>
  <p:tag name="KSO_WM_UNIT_TEXT_FILL_FORE_SCHEMECOLOR_INDEX_BRIGHTNESS" val="0"/>
  <p:tag name="KSO_WM_UNIT_TEXT_FILL_TYPE" val="1"/>
</p:tagLst>
</file>

<file path=ppt/tags/tag128.xml><?xml version="1.0" encoding="utf-8"?>
<p:tagLst xmlns:p="http://schemas.openxmlformats.org/presentationml/2006/main">
  <p:tag name="AS_UNIQUEID" val="11740"/>
  <p:tag name="KSO_WM_BEAUTIFY_FLAG" val=""/>
  <p:tag name="KSO_WM_UNIT_TEXT_FILL_FORE_SCHEMECOLOR_INDEX" val="14"/>
  <p:tag name="KSO_WM_UNIT_TEXT_FILL_FORE_SCHEMECOLOR_INDEX_BRIGHTNESS" val="0"/>
  <p:tag name="KSO_WM_UNIT_TEXT_FILL_TYPE" val="1"/>
</p:tagLst>
</file>

<file path=ppt/tags/tag129.xml><?xml version="1.0" encoding="utf-8"?>
<p:tagLst xmlns:p="http://schemas.openxmlformats.org/presentationml/2006/main">
  <p:tag name="AS_UNIQUEID" val="11741"/>
  <p:tag name="KSO_WM_BEAUTIFY_FLAG" val=""/>
  <p:tag name="KSO_WM_UNIT_TEXT_FILL_FORE_SCHEMECOLOR_INDEX" val="14"/>
  <p:tag name="KSO_WM_UNIT_TEXT_FILL_FORE_SCHEMECOLOR_INDEX_BRIGHTNESS" val="0"/>
  <p:tag name="KSO_WM_UNIT_TEXT_FILL_TYPE" val="1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11742"/>
  <p:tag name="KSO_WM_BEAUTIFY_FLAG" val=""/>
  <p:tag name="KSO_WM_UNIT_TEXT_FILL_FORE_SCHEMECOLOR_INDEX" val="14"/>
  <p:tag name="KSO_WM_UNIT_TEXT_FILL_FORE_SCHEMECOLOR_INDEX_BRIGHTNESS" val="0"/>
  <p:tag name="KSO_WM_UNIT_TEXT_FILL_TYPE" val="1"/>
</p:tagLst>
</file>

<file path=ppt/tags/tag131.xml><?xml version="1.0" encoding="utf-8"?>
<p:tagLst xmlns:p="http://schemas.openxmlformats.org/presentationml/2006/main">
  <p:tag name="AS_UNIQUEID" val="11744"/>
  <p:tag name="KSO_WM_BEAUTIFY_FLAG" val=""/>
  <p:tag name="KSO_WM_UNIT_TEXT_FILL_FORE_SCHEMECOLOR_INDEX" val="14"/>
  <p:tag name="KSO_WM_UNIT_TEXT_FILL_FORE_SCHEMECOLOR_INDEX_BRIGHTNESS" val="0"/>
  <p:tag name="KSO_WM_UNIT_TEXT_FILL_TYPE" val="1"/>
</p:tagLst>
</file>

<file path=ppt/tags/tag132.xml><?xml version="1.0" encoding="utf-8"?>
<p:tagLst xmlns:p="http://schemas.openxmlformats.org/presentationml/2006/main">
  <p:tag name="AS_UNIQUEID" val="11745"/>
  <p:tag name="KSO_WM_BEAUTIFY_FLAG" val=""/>
  <p:tag name="KSO_WM_UNIT_TEXT_FILL_FORE_SCHEMECOLOR_INDEX" val="14"/>
  <p:tag name="KSO_WM_UNIT_TEXT_FILL_FORE_SCHEMECOLOR_INDEX_BRIGHTNESS" val="0"/>
  <p:tag name="KSO_WM_UNIT_TEXT_FILL_TYPE" val="1"/>
</p:tagLst>
</file>

<file path=ppt/tags/tag133.xml><?xml version="1.0" encoding="utf-8"?>
<p:tagLst xmlns:p="http://schemas.openxmlformats.org/presentationml/2006/main">
  <p:tag name="AS_UNIQUEID" val="11746"/>
  <p:tag name="KSO_WM_BEAUTIFY_FLAG" val="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34.xml><?xml version="1.0" encoding="utf-8"?>
<p:tagLst xmlns:p="http://schemas.openxmlformats.org/presentationml/2006/main">
  <p:tag name="AS_UNIQUEID" val="11747"/>
  <p:tag name="KSO_WM_BEAUTIFY_FLAG" val="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35.xml><?xml version="1.0" encoding="utf-8"?>
<p:tagLst xmlns:p="http://schemas.openxmlformats.org/presentationml/2006/main">
  <p:tag name="AS_UNIQUEID" val="11748"/>
  <p:tag name="KSO_WM_BEAUTIFY_FLAG" val="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36.xml><?xml version="1.0" encoding="utf-8"?>
<p:tagLst xmlns:p="http://schemas.openxmlformats.org/presentationml/2006/main">
  <p:tag name="AS_UNIQUEID" val="11749"/>
  <p:tag name="KSO_WM_BEAUTIFY_FLAG" val="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37.xml><?xml version="1.0" encoding="utf-8"?>
<p:tagLst xmlns:p="http://schemas.openxmlformats.org/presentationml/2006/main">
  <p:tag name="AS_UNIQUEID" val="11750"/>
  <p:tag name="KSO_WM_BEAUTIFY_FLAG" val="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38.xml><?xml version="1.0" encoding="utf-8"?>
<p:tagLst xmlns:p="http://schemas.openxmlformats.org/presentationml/2006/main">
  <p:tag name="AS_UNIQUEID" val="11751"/>
  <p:tag name="KSO_WM_BEAUTIFY_FLAG" val="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</p:tagLst>
</file>

<file path=ppt/tags/tag139.xml><?xml version="1.0" encoding="utf-8"?>
<p:tagLst xmlns:p="http://schemas.openxmlformats.org/presentationml/2006/main">
  <p:tag name="AS_UNIQUEID" val="11754"/>
  <p:tag name="KSO_WM_BEAUTIFY_FLAG" val=""/>
  <p:tag name="KSO_WM_UNIT_TEXT_FILL_FORE_SCHEMECOLOR_INDEX" val="14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11755"/>
  <p:tag name="KSO_WM_BEAUTIFY_FLAG" val=""/>
  <p:tag name="KSO_WM_UNIT_TEXT_FILL_FORE_SCHEMECOLOR_INDEX" val="10"/>
  <p:tag name="KSO_WM_UNIT_TEXT_FILL_FORE_SCHEMECOLOR_INDEX_BRIGHTNESS" val="0"/>
  <p:tag name="KSO_WM_UNIT_TEXT_FILL_TYPE" val="1"/>
</p:tagLst>
</file>

<file path=ppt/tags/tag141.xml><?xml version="1.0" encoding="utf-8"?>
<p:tagLst xmlns:p="http://schemas.openxmlformats.org/presentationml/2006/main">
  <p:tag name="AS_UNIQUEID" val="262"/>
  <p:tag name="KSO_WM_BEAUTIFY_FLAG" val=""/>
</p:tagLst>
</file>

<file path=ppt/tags/tag142.xml><?xml version="1.0" encoding="utf-8"?>
<p:tagLst xmlns:p="http://schemas.openxmlformats.org/presentationml/2006/main">
  <p:tag name="AS_UNIQUEID" val="11617"/>
  <p:tag name="KSO_WM_SCREEN_THEME_FLAG" val="dhW/e1FntvAxwafT0D9km61XMcie9Hlv8q50j/VV1AHxO/ysdgRihKr4QgJFwWE0LuXgxg3EPlCO0q+93l3JAlg1gntcGJ6mr/0HCZwZFVk="/>
</p:tagLst>
</file>

<file path=ppt/tags/tag143.xml><?xml version="1.0" encoding="utf-8"?>
<p:tagLst xmlns:p="http://schemas.openxmlformats.org/presentationml/2006/main">
  <p:tag name="AS_UNIQUEID" val="11617"/>
  <p:tag name="KSO_WM_SCREEN_THEME_FLAG" val="dhW/e1FntvAxwafT0D9km61XMcie9Hlv8q50j/VV1AHxO/ysdgRihKr4QgJFwWE0LuXgxg3EPlCO0q+93l3JAlg1gntcGJ6mr/0HCZwZFVk=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AS_UNIQUEID" val="11621"/>
  <p:tag name="KSO_WM_SCREEN_THEME_FLAG" val="dhW/e1FntvAxwafT0D9km61XMcie9Hlv8q50j/VV1AHxO/ysdgRihKr4QgJFwWE0LuXgxg3EPlCO0q+93l3JAlg1gntcGJ6mr/0HCZwZFVk="/>
</p:tagLst>
</file>

<file path=ppt/tags/tag148.xml><?xml version="1.0" encoding="utf-8"?>
<p:tagLst xmlns:p="http://schemas.openxmlformats.org/presentationml/2006/main">
  <p:tag name="AS_UNIQUEID" val="11622"/>
  <p:tag name="KSO_WM_SCREEN_THEME_FLAG" val="dhW/e1FntvAxwafT0D9km61XMcie9Hlv8q50j/VV1AHxO/ysdgRihKr4QgJFwWE0LuXgxg3EPlCO0q+93l3JAlg1gntcGJ6mr/0HCZwZFVk="/>
</p:tagLst>
</file>

<file path=ppt/tags/tag149.xml><?xml version="1.0" encoding="utf-8"?>
<p:tagLst xmlns:p="http://schemas.openxmlformats.org/presentationml/2006/main">
  <p:tag name="AS_UNIQUEID" val="444"/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AS_UNIQUEID" val="12035"/>
  <p:tag name="KSO_WM_BEAUTIFY_FLAG" val=""/>
</p:tagLst>
</file>

<file path=ppt/tags/tag151.xml><?xml version="1.0" encoding="utf-8"?>
<p:tagLst xmlns:p="http://schemas.openxmlformats.org/presentationml/2006/main">
  <p:tag name="AS_UNIQUEID" val="11733"/>
  <p:tag name="KSO_WM_BEAUTIFY_FLAG" val=""/>
</p:tagLst>
</file>

<file path=ppt/tags/tag152.xml><?xml version="1.0" encoding="utf-8"?>
<p:tagLst xmlns:p="http://schemas.openxmlformats.org/presentationml/2006/main">
  <p:tag name="AS_UNIQUEID" val="11735"/>
  <p:tag name="KSO_WM_BEAUTIFY_FLAG" val=""/>
</p:tagLst>
</file>

<file path=ppt/tags/tag153.xml><?xml version="1.0" encoding="utf-8"?>
<p:tagLst xmlns:p="http://schemas.openxmlformats.org/presentationml/2006/main">
  <p:tag name="AS_UNIQUEID" val="11738"/>
  <p:tag name="KSO_WM_BEAUTIFY_FLAG" val=""/>
</p:tagLst>
</file>

<file path=ppt/tags/tag154.xml><?xml version="1.0" encoding="utf-8"?>
<p:tagLst xmlns:p="http://schemas.openxmlformats.org/presentationml/2006/main">
  <p:tag name="AS_UNIQUEID" val="11740"/>
  <p:tag name="KSO_WM_BEAUTIFY_FLAG" val=""/>
</p:tagLst>
</file>

<file path=ppt/tags/tag155.xml><?xml version="1.0" encoding="utf-8"?>
<p:tagLst xmlns:p="http://schemas.openxmlformats.org/presentationml/2006/main">
  <p:tag name="AS_UNIQUEID" val="11743"/>
</p:tagLst>
</file>

<file path=ppt/tags/tag156.xml><?xml version="1.0" encoding="utf-8"?>
<p:tagLst xmlns:p="http://schemas.openxmlformats.org/presentationml/2006/main">
  <p:tag name="AS_UNIQUEID" val="1108"/>
  <p:tag name="KSO_WM_BEAUTIFY_FLAG" val=""/>
</p:tagLst>
</file>

<file path=ppt/tags/tag157.xml><?xml version="1.0" encoding="utf-8"?>
<p:tagLst xmlns:p="http://schemas.openxmlformats.org/presentationml/2006/main">
  <p:tag name="AS_UNIQUEID" val="692"/>
  <p:tag name="KSO_WM_BEAUTIFY_FLAG" val=""/>
</p:tagLst>
</file>

<file path=ppt/tags/tag158.xml><?xml version="1.0" encoding="utf-8"?>
<p:tagLst xmlns:p="http://schemas.openxmlformats.org/presentationml/2006/main">
  <p:tag name="AS_UNIQUEID" val="11744"/>
</p:tagLst>
</file>

<file path=ppt/tags/tag159.xml><?xml version="1.0" encoding="utf-8"?>
<p:tagLst xmlns:p="http://schemas.openxmlformats.org/presentationml/2006/main">
  <p:tag name="AS_UNIQUEID" val="1114"/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AS_UNIQUEID" val="692"/>
  <p:tag name="KSO_WM_BEAUTIFY_FLAG" val=""/>
</p:tagLst>
</file>

<file path=ppt/tags/tag161.xml><?xml version="1.0" encoding="utf-8"?>
<p:tagLst xmlns:p="http://schemas.openxmlformats.org/presentationml/2006/main">
  <p:tag name="AS_UNIQUEID" val="11738"/>
</p:tagLst>
</file>

<file path=ppt/tags/tag162.xml><?xml version="1.0" encoding="utf-8"?>
<p:tagLst xmlns:p="http://schemas.openxmlformats.org/presentationml/2006/main">
  <p:tag name="AS_UNIQUEID" val="444"/>
  <p:tag name="KSO_WM_BEAUTIFY_FLAG" val=""/>
</p:tagLst>
</file>

<file path=ppt/tags/tag163.xml><?xml version="1.0" encoding="utf-8"?>
<p:tagLst xmlns:p="http://schemas.openxmlformats.org/presentationml/2006/main">
  <p:tag name="AS_UNIQUEID" val="12038"/>
  <p:tag name="KSO_WM_BEAUTIFY_FLAG" val=""/>
</p:tagLst>
</file>

<file path=ppt/tags/tag164.xml><?xml version="1.0" encoding="utf-8"?>
<p:tagLst xmlns:p="http://schemas.openxmlformats.org/presentationml/2006/main">
  <p:tag name="AS_UNIQUEID" val="11771"/>
</p:tagLst>
</file>

<file path=ppt/tags/tag165.xml><?xml version="1.0" encoding="utf-8"?>
<p:tagLst xmlns:p="http://schemas.openxmlformats.org/presentationml/2006/main">
  <p:tag name="AS_UNIQUEID" val="2294"/>
  <p:tag name="KSO_WM_BEAUTIFY_FLAG" val=""/>
</p:tagLst>
</file>

<file path=ppt/tags/tag166.xml><?xml version="1.0" encoding="utf-8"?>
<p:tagLst xmlns:p="http://schemas.openxmlformats.org/presentationml/2006/main">
  <p:tag name="AS_UNIQUEID" val="2295"/>
  <p:tag name="KSO_WM_BEAUTIFY_FLAG" val=""/>
</p:tagLst>
</file>

<file path=ppt/tags/tag167.xml><?xml version="1.0" encoding="utf-8"?>
<p:tagLst xmlns:p="http://schemas.openxmlformats.org/presentationml/2006/main">
  <p:tag name="AS_UNIQUEID" val="1556"/>
  <p:tag name="KSO_WM_BEAUTIFY_FLAG" val=""/>
</p:tagLst>
</file>

<file path=ppt/tags/tag168.xml><?xml version="1.0" encoding="utf-8"?>
<p:tagLst xmlns:p="http://schemas.openxmlformats.org/presentationml/2006/main">
  <p:tag name="AS_UNIQUEID" val="11772"/>
</p:tagLst>
</file>

<file path=ppt/tags/tag169.xml><?xml version="1.0" encoding="utf-8"?>
<p:tagLst xmlns:p="http://schemas.openxmlformats.org/presentationml/2006/main">
  <p:tag name="AS_UNIQUEID" val="2296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AS_UNIQUEID" val="2297"/>
  <p:tag name="KSO_WM_BEAUTIFY_FLAG" val=""/>
</p:tagLst>
</file>

<file path=ppt/tags/tag171.xml><?xml version="1.0" encoding="utf-8"?>
<p:tagLst xmlns:p="http://schemas.openxmlformats.org/presentationml/2006/main">
  <p:tag name="AS_UNIQUEID" val="1558"/>
  <p:tag name="KSO_WM_BEAUTIFY_FLAG" val=""/>
</p:tagLst>
</file>

<file path=ppt/tags/tag172.xml><?xml version="1.0" encoding="utf-8"?>
<p:tagLst xmlns:p="http://schemas.openxmlformats.org/presentationml/2006/main">
  <p:tag name="AS_UNIQUEID" val="1563"/>
  <p:tag name="KSO_WM_BEAUTIFY_FLAG" val=""/>
</p:tagLst>
</file>

<file path=ppt/tags/tag173.xml><?xml version="1.0" encoding="utf-8"?>
<p:tagLst xmlns:p="http://schemas.openxmlformats.org/presentationml/2006/main">
  <p:tag name="AS_UNIQUEID" val="11773"/>
</p:tagLst>
</file>

<file path=ppt/tags/tag174.xml><?xml version="1.0" encoding="utf-8"?>
<p:tagLst xmlns:p="http://schemas.openxmlformats.org/presentationml/2006/main">
  <p:tag name="AS_UNIQUEID" val="2298"/>
  <p:tag name="KSO_WM_BEAUTIFY_FLAG" val=""/>
</p:tagLst>
</file>

<file path=ppt/tags/tag175.xml><?xml version="1.0" encoding="utf-8"?>
<p:tagLst xmlns:p="http://schemas.openxmlformats.org/presentationml/2006/main">
  <p:tag name="AS_UNIQUEID" val="2299"/>
  <p:tag name="KSO_WM_BEAUTIFY_FLAG" val=""/>
</p:tagLst>
</file>

<file path=ppt/tags/tag176.xml><?xml version="1.0" encoding="utf-8"?>
<p:tagLst xmlns:p="http://schemas.openxmlformats.org/presentationml/2006/main">
  <p:tag name="AS_UNIQUEID" val="11645"/>
  <p:tag name="KSO_WM_SCREEN_THEME_FLAG" val="dhW/e1FntvAxwafT0D9km61XMcie9Hlv8q50j/VV1AHxO/ysdgRihKr4QgJFwWE0LuXgxg3EPlCO0q+93l3JAlg1gntcGJ6mr/0HCZwZFVk="/>
</p:tagLst>
</file>

<file path=ppt/tags/tag177.xml><?xml version="1.0" encoding="utf-8"?>
<p:tagLst xmlns:p="http://schemas.openxmlformats.org/presentationml/2006/main">
  <p:tag name="AS_UNIQUEID" val="11638"/>
  <p:tag name="KSO_WM_SCREEN_THEME_FLAG" val="dhW/e1FntvAxwafT0D9km61XMcie9Hlv8q50j/VV1AHxO/ysdgRihKr4QgJFwWE0LuXgxg3EPlCO0q+93l3JAlg1gntcGJ6mr/0HCZwZFVk="/>
</p:tagLst>
</file>

<file path=ppt/tags/tag178.xml><?xml version="1.0" encoding="utf-8"?>
<p:tagLst xmlns:p="http://schemas.openxmlformats.org/presentationml/2006/main">
  <p:tag name="AS_UNIQUEID" val="444"/>
  <p:tag name="KSO_WM_BEAUTIFY_FLAG" val=""/>
</p:tagLst>
</file>

<file path=ppt/tags/tag179.xml><?xml version="1.0" encoding="utf-8"?>
<p:tagLst xmlns:p="http://schemas.openxmlformats.org/presentationml/2006/main">
  <p:tag name="AS_UNIQUEID" val="11650"/>
  <p:tag name="KSO_WM_SCREEN_THEME_FLAG" val="dhW/e1FntvAxwafT0D9km61XMcie9Hlv8q50j/VV1AHxO/ysdgRihKr4QgJFwWE0LuXgxg3EPlCO0q+93l3JAlg1gntcGJ6mr/0HCZwZFVk=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AS_UNIQUEID" val="11651"/>
  <p:tag name="KSO_WM_SCREEN_THEME_FLAG" val="dhW/e1FntvAxwafT0D9km61XMcie9Hlv8q50j/VV1AHxO/ysdgRihKr4QgJFwWE0LuXgxg3EPlCO0q+93l3JAlg1gntcGJ6mr/0HCZwZFVk="/>
</p:tagLst>
</file>

<file path=ppt/tags/tag181.xml><?xml version="1.0" encoding="utf-8"?>
<p:tagLst xmlns:p="http://schemas.openxmlformats.org/presentationml/2006/main">
  <p:tag name="AS_UNIQUEID" val="11652"/>
  <p:tag name="KSO_WM_SCREEN_THEME_FLAG" val="dhW/e1FntvAxwafT0D9km61XMcie9Hlv8q50j/VV1AHxO/ysdgRihKr4QgJFwWE0LuXgxg3EPlCO0q+93l3JAlg1gntcGJ6mr/0HCZwZFVk="/>
</p:tagLst>
</file>

<file path=ppt/tags/tag182.xml><?xml version="1.0" encoding="utf-8"?>
<p:tagLst xmlns:p="http://schemas.openxmlformats.org/presentationml/2006/main">
  <p:tag name="AS_UNIQUEID" val="11653"/>
  <p:tag name="KSO_WM_SCREEN_THEME_FLAG" val="dhW/e1FntvAxwafT0D9km61XMcie9Hlv8q50j/VV1AHxO/ysdgRihKr4QgJFwWE0LuXgxg3EPlCO0q+93l3JAlg1gntcGJ6mr/0HCZwZFVk="/>
</p:tagLst>
</file>

<file path=ppt/tags/tag183.xml><?xml version="1.0" encoding="utf-8"?>
<p:tagLst xmlns:p="http://schemas.openxmlformats.org/presentationml/2006/main">
  <p:tag name="AS_UNIQUEID" val="11654"/>
  <p:tag name="KSO_WM_SCREEN_THEME_FLAG" val="dhW/e1FntvAxwafT0D9km61XMcie9Hlv8q50j/VV1AHxO/ysdgRihKr4QgJFwWE0LuXgxg3EPlCO0q+93l3JAlg1gntcGJ6mr/0HCZwZFVk="/>
</p:tagLst>
</file>

<file path=ppt/tags/tag184.xml><?xml version="1.0" encoding="utf-8"?>
<p:tagLst xmlns:p="http://schemas.openxmlformats.org/presentationml/2006/main">
  <p:tag name="AS_UNIQUEID" val="11655"/>
  <p:tag name="KSO_WM_SCREEN_THEME_FLAG" val="dhW/e1FntvAxwafT0D9km61XMcie9Hlv8q50j/VV1AHxO/ysdgRihKr4QgJFwWE0LuXgxg3EPlCO0q+93l3JAlg1gntcGJ6mr/0HCZwZFVk="/>
</p:tagLst>
</file>

<file path=ppt/tags/tag185.xml><?xml version="1.0" encoding="utf-8"?>
<p:tagLst xmlns:p="http://schemas.openxmlformats.org/presentationml/2006/main">
  <p:tag name="AS_UNIQUEID" val="11656"/>
  <p:tag name="KSO_WM_SCREEN_THEME_FLAG" val="dhW/e1FntvAxwafT0D9km61XMcie9Hlv8q50j/VV1AHxO/ysdgRihKr4QgJFwWE0LuXgxg3EPlCO0q+93l3JAlg1gntcGJ6mr/0HCZwZFVk="/>
</p:tagLst>
</file>

<file path=ppt/tags/tag186.xml><?xml version="1.0" encoding="utf-8"?>
<p:tagLst xmlns:p="http://schemas.openxmlformats.org/presentationml/2006/main">
  <p:tag name="AS_UNIQUEID" val="11657"/>
  <p:tag name="KSO_WM_SCREEN_THEME_FLAG" val="dhW/e1FntvAxwafT0D9km61XMcie9Hlv8q50j/VV1AHxO/ysdgRihKr4QgJFwWE0LuXgxg3EPlCO0q+93l3JAlg1gntcGJ6mr/0HCZwZFVk="/>
</p:tagLst>
</file>

<file path=ppt/tags/tag187.xml><?xml version="1.0" encoding="utf-8"?>
<p:tagLst xmlns:p="http://schemas.openxmlformats.org/presentationml/2006/main">
  <p:tag name="AS_UNIQUEID" val="11658"/>
  <p:tag name="KSO_WM_SCREEN_THEME_FLAG" val="dhW/e1FntvAxwafT0D9km61XMcie9Hlv8q50j/VV1AHxO/ysdgRihKr4QgJFwWE0LuXgxg3EPlCO0q+93l3JAlg1gntcGJ6mr/0HCZwZFVk="/>
</p:tagLst>
</file>

<file path=ppt/tags/tag188.xml><?xml version="1.0" encoding="utf-8"?>
<p:tagLst xmlns:p="http://schemas.openxmlformats.org/presentationml/2006/main">
  <p:tag name="AS_UNIQUEID" val="11659"/>
  <p:tag name="KSO_WM_SCREEN_THEME_FLAG" val="dhW/e1FntvAxwafT0D9km61XMcie9Hlv8q50j/VV1AHxO/ysdgRihKr4QgJFwWE0LuXgxg3EPlCO0q+93l3JAlg1gntcGJ6mr/0HCZwZFVk="/>
</p:tagLst>
</file>

<file path=ppt/tags/tag189.xml><?xml version="1.0" encoding="utf-8"?>
<p:tagLst xmlns:p="http://schemas.openxmlformats.org/presentationml/2006/main">
  <p:tag name="AS_UNIQUEID" val="11660"/>
  <p:tag name="KSO_WM_SCREEN_THEME_FLAG" val="dhW/e1FntvAxwafT0D9km61XMcie9Hlv8q50j/VV1AHxO/ysdgRihKr4QgJFwWE0LuXgxg3EPlCO0q+93l3JAlg1gntcGJ6mr/0HCZwZFVk=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AS_UNIQUEID" val="11661"/>
  <p:tag name="KSO_WM_SCREEN_THEME_FLAG" val="dhW/e1FntvAxwafT0D9km61XMcie9Hlv8q50j/VV1AHxO/ysdgRihKr4QgJFwWE0LuXgxg3EPlCO0q+93l3JAlg1gntcGJ6mr/0HCZwZFVk="/>
</p:tagLst>
</file>

<file path=ppt/tags/tag191.xml><?xml version="1.0" encoding="utf-8"?>
<p:tagLst xmlns:p="http://schemas.openxmlformats.org/presentationml/2006/main">
  <p:tag name="AS_UNIQUEID" val="11662"/>
  <p:tag name="KSO_WM_SCREEN_THEME_FLAG" val="dhW/e1FntvAxwafT0D9km61XMcie9Hlv8q50j/VV1AHxO/ysdgRihKr4QgJFwWE0LuXgxg3EPlCO0q+93l3JAlg1gntcGJ6mr/0HCZwZFVk="/>
</p:tagLst>
</file>

<file path=ppt/tags/tag192.xml><?xml version="1.0" encoding="utf-8"?>
<p:tagLst xmlns:p="http://schemas.openxmlformats.org/presentationml/2006/main">
  <p:tag name="AS_UNIQUEID" val="11663"/>
  <p:tag name="KSO_WM_SCREEN_THEME_FLAG" val="dhW/e1FntvAxwafT0D9km61XMcie9Hlv8q50j/VV1AHxO/ysdgRihKr4QgJFwWE0LuXgxg3EPlCO0q+93l3JAlg1gntcGJ6mr/0HCZwZFVk="/>
</p:tagLst>
</file>

<file path=ppt/tags/tag193.xml><?xml version="1.0" encoding="utf-8"?>
<p:tagLst xmlns:p="http://schemas.openxmlformats.org/presentationml/2006/main">
  <p:tag name="AS_UNIQUEID" val="11664"/>
  <p:tag name="KSO_WM_SCREEN_THEME_FLAG" val="dhW/e1FntvAxwafT0D9km61XMcie9Hlv8q50j/VV1AHxO/ysdgRihKr4QgJFwWE0LuXgxg3EPlCO0q+93l3JAlg1gntcGJ6mr/0HCZwZFVk="/>
</p:tagLst>
</file>

<file path=ppt/tags/tag194.xml><?xml version="1.0" encoding="utf-8"?>
<p:tagLst xmlns:p="http://schemas.openxmlformats.org/presentationml/2006/main">
  <p:tag name="AS_UNIQUEID" val="11665"/>
  <p:tag name="KSO_WM_SCREEN_THEME_FLAG" val="dhW/e1FntvAxwafT0D9km61XMcie9Hlv8q50j/VV1AHxO/ysdgRihKr4QgJFwWE0LuXgxg3EPlCO0q+93l3JAlg1gntcGJ6mr/0HCZwZFVk="/>
</p:tagLst>
</file>

<file path=ppt/tags/tag195.xml><?xml version="1.0" encoding="utf-8"?>
<p:tagLst xmlns:p="http://schemas.openxmlformats.org/presentationml/2006/main">
  <p:tag name="AS_UNIQUEID" val="11666"/>
  <p:tag name="KSO_WM_SCREEN_THEME_FLAG" val="dhW/e1FntvAxwafT0D9km61XMcie9Hlv8q50j/VV1AHxO/ysdgRihKr4QgJFwWE0LuXgxg3EPlCO0q+93l3JAlg1gntcGJ6mr/0HCZwZFVk="/>
</p:tagLst>
</file>

<file path=ppt/tags/tag196.xml><?xml version="1.0" encoding="utf-8"?>
<p:tagLst xmlns:p="http://schemas.openxmlformats.org/presentationml/2006/main">
  <p:tag name="AS_UNIQUEID" val="11667"/>
  <p:tag name="KSO_WM_SCREEN_THEME_FLAG" val="dhW/e1FntvAxwafT0D9km61XMcie9Hlv8q50j/VV1AHxO/ysdgRihKr4QgJFwWE0LuXgxg3EPlCO0q+93l3JAlg1gntcGJ6mr/0HCZwZFVk="/>
</p:tagLst>
</file>

<file path=ppt/tags/tag197.xml><?xml version="1.0" encoding="utf-8"?>
<p:tagLst xmlns:p="http://schemas.openxmlformats.org/presentationml/2006/main">
  <p:tag name="AS_UNIQUEID" val="11668"/>
  <p:tag name="KSO_WM_SCREEN_THEME_FLAG" val="dhW/e1FntvAxwafT0D9km61XMcie9Hlv8q50j/VV1AHxO/ysdgRihKr4QgJFwWE0LuXgxg3EPlCO0q+93l3JAlg1gntcGJ6mr/0HCZwZFVk="/>
</p:tagLst>
</file>

<file path=ppt/tags/tag198.xml><?xml version="1.0" encoding="utf-8"?>
<p:tagLst xmlns:p="http://schemas.openxmlformats.org/presentationml/2006/main">
  <p:tag name="AS_UNIQUEID" val="11669"/>
  <p:tag name="KSO_WM_SCREEN_THEME_FLAG" val="dhW/e1FntvAxwafT0D9km61XMcie9Hlv8q50j/VV1AHxO/ysdgRihKr4QgJFwWE0LuXgxg3EPlCO0q+93l3JAlg1gntcGJ6mr/0HCZwZFVk="/>
</p:tagLst>
</file>

<file path=ppt/tags/tag199.xml><?xml version="1.0" encoding="utf-8"?>
<p:tagLst xmlns:p="http://schemas.openxmlformats.org/presentationml/2006/main">
  <p:tag name="AS_UNIQUEID" val="11670"/>
  <p:tag name="KSO_WM_SCREEN_THEME_FLAG" val="dhW/e1FntvAxwafT0D9km61XMcie9Hlv8q50j/VV1AHxO/ysdgRihKr4QgJFwWE0LuXgxg3EPlCO0q+93l3JAlg1gntcGJ6mr/0HCZwZFVk=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AS_UNIQUEID" val="11671"/>
  <p:tag name="KSO_WM_SCREEN_THEME_FLAG" val="dhW/e1FntvAxwafT0D9km61XMcie9Hlv8q50j/VV1AHxO/ysdgRihKr4QgJFwWE0LuXgxg3EPlCO0q+93l3JAlg1gntcGJ6mr/0HCZwZFVk="/>
</p:tagLst>
</file>

<file path=ppt/tags/tag201.xml><?xml version="1.0" encoding="utf-8"?>
<p:tagLst xmlns:p="http://schemas.openxmlformats.org/presentationml/2006/main">
  <p:tag name="AS_UNIQUEID" val="11672"/>
  <p:tag name="KSO_WM_SCREEN_THEME_FLAG" val="dhW/e1FntvAxwafT0D9km61XMcie9Hlv8q50j/VV1AHxO/ysdgRihKr4QgJFwWE0LuXgxg3EPlCO0q+93l3JAlg1gntcGJ6mr/0HCZwZFVk="/>
</p:tagLst>
</file>

<file path=ppt/tags/tag202.xml><?xml version="1.0" encoding="utf-8"?>
<p:tagLst xmlns:p="http://schemas.openxmlformats.org/presentationml/2006/main">
  <p:tag name="AS_UNIQUEID" val="11673"/>
  <p:tag name="KSO_WM_SCREEN_THEME_FLAG" val="dhW/e1FntvAxwafT0D9km61XMcie9Hlv8q50j/VV1AHxO/ysdgRihKr4QgJFwWE0LuXgxg3EPlCO0q+93l3JAlg1gntcGJ6mr/0HCZwZFVk="/>
</p:tagLst>
</file>

<file path=ppt/tags/tag203.xml><?xml version="1.0" encoding="utf-8"?>
<p:tagLst xmlns:p="http://schemas.openxmlformats.org/presentationml/2006/main">
  <p:tag name="AS_UNIQUEID" val="11674"/>
  <p:tag name="KSO_WM_SCREEN_THEME_FLAG" val="dhW/e1FntvAxwafT0D9km61XMcie9Hlv8q50j/VV1AHxO/ysdgRihKr4QgJFwWE0LuXgxg3EPlCO0q+93l3JAlg1gntcGJ6mr/0HCZwZFVk="/>
</p:tagLst>
</file>

<file path=ppt/tags/tag204.xml><?xml version="1.0" encoding="utf-8"?>
<p:tagLst xmlns:p="http://schemas.openxmlformats.org/presentationml/2006/main">
  <p:tag name="AS_UNIQUEID" val="11675"/>
  <p:tag name="KSO_WM_SCREEN_THEME_FLAG" val="dhW/e1FntvAxwafT0D9km61XMcie9Hlv8q50j/VV1AHxO/ysdgRihKr4QgJFwWE0LuXgxg3EPlCO0q+93l3JAlg1gntcGJ6mr/0HCZwZFVk="/>
</p:tagLst>
</file>

<file path=ppt/tags/tag205.xml><?xml version="1.0" encoding="utf-8"?>
<p:tagLst xmlns:p="http://schemas.openxmlformats.org/presentationml/2006/main">
  <p:tag name="AS_UNIQUEID" val="11676"/>
  <p:tag name="KSO_WM_SCREEN_THEME_FLAG" val="dhW/e1FntvAxwafT0D9km61XMcie9Hlv8q50j/VV1AHxO/ysdgRihKr4QgJFwWE0LuXgxg3EPlCO0q+93l3JAlg1gntcGJ6mr/0HCZwZFVk="/>
</p:tagLst>
</file>

<file path=ppt/tags/tag206.xml><?xml version="1.0" encoding="utf-8"?>
<p:tagLst xmlns:p="http://schemas.openxmlformats.org/presentationml/2006/main">
  <p:tag name="AS_UNIQUEID" val="11677"/>
  <p:tag name="KSO_WM_SCREEN_THEME_FLAG" val="dhW/e1FntvAxwafT0D9km61XMcie9Hlv8q50j/VV1AHxO/ysdgRihKr4QgJFwWE0LuXgxg3EPlCO0q+93l3JAlg1gntcGJ6mr/0HCZwZFVk="/>
</p:tagLst>
</file>

<file path=ppt/tags/tag207.xml><?xml version="1.0" encoding="utf-8"?>
<p:tagLst xmlns:p="http://schemas.openxmlformats.org/presentationml/2006/main">
  <p:tag name="AS_UNIQUEID" val="12041"/>
  <p:tag name="KSO_WM_BEAUTIFY_FLAG" val=""/>
</p:tagLst>
</file>

<file path=ppt/tags/tag208.xml><?xml version="1.0" encoding="utf-8"?>
<p:tagLst xmlns:p="http://schemas.openxmlformats.org/presentationml/2006/main">
  <p:tag name="AS_UNIQUEID" val="1185"/>
  <p:tag name="KSO_WM_BEAUTIFY_FLAG" val=""/>
</p:tagLst>
</file>

<file path=ppt/tags/tag209.xml><?xml version="1.0" encoding="utf-8"?>
<p:tagLst xmlns:p="http://schemas.openxmlformats.org/presentationml/2006/main">
  <p:tag name="AS_UNIQUEID" val="444"/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AS_UNIQUEID" val="12083"/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AS_UNIQUEID" val="11691"/>
  <p:tag name="KSO_WM_SCREEN_THEME_FLAG" val="dhW/e1FntvAxwafT0D9km61XMcie9Hlv8q50j/VV1AHxO/ysdgRihKr4QgJFwWE0LuXgxg3EPlCO0q+93l3JAlg1gntcGJ6mr/0HCZwZFVk="/>
</p:tagLst>
</file>

<file path=ppt/tags/tag217.xml><?xml version="1.0" encoding="utf-8"?>
<p:tagLst xmlns:p="http://schemas.openxmlformats.org/presentationml/2006/main">
  <p:tag name="AS_UNIQUEID" val="11697"/>
  <p:tag name="KSO_WM_SCREEN_THEME_FLAG" val="dhW/e1FntvAxwafT0D9km61XMcie9Hlv8q50j/VV1AHxO/ysdgRihKr4QgJFwWE0LuXgxg3EPlCO0q+93l3JAlg1gntcGJ6mr/0HCZwZFVk="/>
</p:tagLst>
</file>

<file path=ppt/tags/tag218.xml><?xml version="1.0" encoding="utf-8"?>
<p:tagLst xmlns:p="http://schemas.openxmlformats.org/presentationml/2006/main">
  <p:tag name="AS_UNIQUEID" val="11699"/>
  <p:tag name="KSO_WM_SCREEN_THEME_FLAG" val="dhW/e1FntvAxwafT0D9km61XMcie9Hlv8q50j/VV1AHxO/ysdgRihKr4QgJFwWE0LuXgxg3EPlCO0q+93l3JAlg1gntcGJ6mr/0HCZwZFVk="/>
</p:tagLst>
</file>

<file path=ppt/tags/tag219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20.xml><?xml version="1.0" encoding="utf-8"?>
<p:tagLst xmlns:p="http://schemas.openxmlformats.org/presentationml/2006/main">
  <p:tag name="AS_UNIQUEID" val="1290"/>
</p:tagLst>
</file>

<file path=ppt/tags/tag221.xml><?xml version="1.0" encoding="utf-8"?>
<p:tagLst xmlns:p="http://schemas.openxmlformats.org/presentationml/2006/main">
  <p:tag name="AS_UNIQUEID" val="1291"/>
</p:tagLst>
</file>

<file path=ppt/tags/tag222.xml><?xml version="1.0" encoding="utf-8"?>
<p:tagLst xmlns:p="http://schemas.openxmlformats.org/presentationml/2006/main">
  <p:tag name="AS_UNIQUEID" val="1292"/>
</p:tagLst>
</file>

<file path=ppt/tags/tag223.xml><?xml version="1.0" encoding="utf-8"?>
<p:tagLst xmlns:p="http://schemas.openxmlformats.org/presentationml/2006/main">
  <p:tag name="AS_UNIQUEID" val="1185"/>
  <p:tag name="KSO_WM_BEAUTIFY_FLAG" val=""/>
</p:tagLst>
</file>

<file path=ppt/tags/tag224.xml><?xml version="1.0" encoding="utf-8"?>
<p:tagLst xmlns:p="http://schemas.openxmlformats.org/presentationml/2006/main">
  <p:tag name="KSO_WM_BEAUTIFY_FLAG" val="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AS_UNIQUEID" val="11701"/>
  <p:tag name="KSO_WM_SCREEN_THEME_FLAG" val="dhW/e1FntvAxwafT0D9km61XMcie9Hlv8q50j/VV1AHxO/ysdgRihKr4QgJFwWE0LuXgxg3EPlCO0q+93l3JAlg1gntcGJ6mr/0HCZwZFVk="/>
</p:tagLst>
</file>

<file path=ppt/tags/tag227.xml><?xml version="1.0" encoding="utf-8"?>
<p:tagLst xmlns:p="http://schemas.openxmlformats.org/presentationml/2006/main">
  <p:tag name="AS_UNIQUEID" val="983"/>
  <p:tag name="KSO_WM_SCREEN_THEME_FLAG" val="dhW/e1FntvAxwafT0D9km61XMcie9Hlv8q50j/VV1AHxO/ysdgRihKr4QgJFwWE0LuXgxg3EPlCO0q+93l3JAlg1gntcGJ6mr/0HCZwZFVk=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AS_UNIQUEID" val="11700"/>
  <p:tag name="KSO_WM_SCREEN_THEME_FLAG" val="dhW/e1FntvAxwafT0D9km61XMcie9Hlv8q50j/VV1AHxO/ysdgRihKr4QgJFwWE0LuXgxg3EPlCO0q+93l3JAlg1gntcGJ6mr/0HCZwZFVk=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SPECIAL_SOURCE" val="bdnull"/>
</p:tagLst>
</file>

<file path=ppt/tags/tag231.xml><?xml version="1.0" encoding="utf-8"?>
<p:tagLst xmlns:p="http://schemas.openxmlformats.org/presentationml/2006/main">
  <p:tag name="AS_UNIQUEID" val="1290"/>
</p:tagLst>
</file>

<file path=ppt/tags/tag232.xml><?xml version="1.0" encoding="utf-8"?>
<p:tagLst xmlns:p="http://schemas.openxmlformats.org/presentationml/2006/main">
  <p:tag name="AS_UNIQUEID" val="1291"/>
</p:tagLst>
</file>

<file path=ppt/tags/tag233.xml><?xml version="1.0" encoding="utf-8"?>
<p:tagLst xmlns:p="http://schemas.openxmlformats.org/presentationml/2006/main">
  <p:tag name="AS_UNIQUEID" val="1292"/>
</p:tagLst>
</file>

<file path=ppt/tags/tag234.xml><?xml version="1.0" encoding="utf-8"?>
<p:tagLst xmlns:p="http://schemas.openxmlformats.org/presentationml/2006/main">
  <p:tag name="AS_UNIQUEID" val="1185"/>
  <p:tag name="KSO_WM_BEAUTIFY_FLAG" val=""/>
</p:tagLst>
</file>

<file path=ppt/tags/tag235.xml><?xml version="1.0" encoding="utf-8"?>
<p:tagLst xmlns:p="http://schemas.openxmlformats.org/presentationml/2006/main">
  <p:tag name="AS_UNIQUEID" val="12106"/>
  <p:tag name="KSO_WM_BEAUTIFY_FLAG" val=""/>
</p:tagLst>
</file>

<file path=ppt/tags/tag236.xml><?xml version="1.0" encoding="utf-8"?>
<p:tagLst xmlns:p="http://schemas.openxmlformats.org/presentationml/2006/main">
  <p:tag name="AS_UNIQUEID" val="12107"/>
  <p:tag name="KSO_WM_BEAUTIFY_FLAG" val=""/>
</p:tagLst>
</file>

<file path=ppt/tags/tag237.xml><?xml version="1.0" encoding="utf-8"?>
<p:tagLst xmlns:p="http://schemas.openxmlformats.org/presentationml/2006/main">
  <p:tag name="AS_UNIQUEID" val="12108"/>
  <p:tag name="KSO_WM_BEAUTIFY_FLAG" val=""/>
</p:tagLst>
</file>

<file path=ppt/tags/tag238.xml><?xml version="1.0" encoding="utf-8"?>
<p:tagLst xmlns:p="http://schemas.openxmlformats.org/presentationml/2006/main">
  <p:tag name="AS_UNIQUEID" val="12109"/>
  <p:tag name="KSO_WM_BEAUTIFY_FLAG" val=""/>
</p:tagLst>
</file>

<file path=ppt/tags/tag239.xml><?xml version="1.0" encoding="utf-8"?>
<p:tagLst xmlns:p="http://schemas.openxmlformats.org/presentationml/2006/main">
  <p:tag name="AS_UNIQUEID" val="12110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AS_UNIQUEID" val="12111"/>
  <p:tag name="KSO_WM_BEAUTIFY_FLAG" val=""/>
</p:tagLst>
</file>

<file path=ppt/tags/tag241.xml><?xml version="1.0" encoding="utf-8"?>
<p:tagLst xmlns:p="http://schemas.openxmlformats.org/presentationml/2006/main">
  <p:tag name="AS_UNIQUEID" val="12112"/>
  <p:tag name="KSO_WM_BEAUTIFY_FLAG" val=""/>
</p:tagLst>
</file>

<file path=ppt/tags/tag242.xml><?xml version="1.0" encoding="utf-8"?>
<p:tagLst xmlns:p="http://schemas.openxmlformats.org/presentationml/2006/main">
  <p:tag name="AS_UNIQUEID" val="12113"/>
</p:tagLst>
</file>

<file path=ppt/tags/tag243.xml><?xml version="1.0" encoding="utf-8"?>
<p:tagLst xmlns:p="http://schemas.openxmlformats.org/presentationml/2006/main">
  <p:tag name="AS_UNIQUEID" val="12114"/>
  <p:tag name="KSO_WM_BEAUTIFY_FLAG" val=""/>
</p:tagLst>
</file>

<file path=ppt/tags/tag244.xml><?xml version="1.0" encoding="utf-8"?>
<p:tagLst xmlns:p="http://schemas.openxmlformats.org/presentationml/2006/main">
  <p:tag name="AS_UNIQUEID" val="12115"/>
  <p:tag name="KSO_WM_BEAUTIFY_FLAG" val=""/>
</p:tagLst>
</file>

<file path=ppt/tags/tag245.xml><?xml version="1.0" encoding="utf-8"?>
<p:tagLst xmlns:p="http://schemas.openxmlformats.org/presentationml/2006/main">
  <p:tag name="AS_UNIQUEID" val="12116"/>
</p:tagLst>
</file>

<file path=ppt/tags/tag246.xml><?xml version="1.0" encoding="utf-8"?>
<p:tagLst xmlns:p="http://schemas.openxmlformats.org/presentationml/2006/main">
  <p:tag name="AS_UNIQUEID" val="12117"/>
  <p:tag name="KSO_WM_BEAUTIFY_FLAG" val=""/>
</p:tagLst>
</file>

<file path=ppt/tags/tag247.xml><?xml version="1.0" encoding="utf-8"?>
<p:tagLst xmlns:p="http://schemas.openxmlformats.org/presentationml/2006/main">
  <p:tag name="AS_UNIQUEID" val="12118"/>
  <p:tag name="KSO_WM_BEAUTIFY_FLAG" val=""/>
</p:tagLst>
</file>

<file path=ppt/tags/tag248.xml><?xml version="1.0" encoding="utf-8"?>
<p:tagLst xmlns:p="http://schemas.openxmlformats.org/presentationml/2006/main">
  <p:tag name="AS_UNIQUEID" val="12119"/>
  <p:tag name="KSO_WM_BEAUTIFY_FLAG" val=""/>
</p:tagLst>
</file>

<file path=ppt/tags/tag249.xml><?xml version="1.0" encoding="utf-8"?>
<p:tagLst xmlns:p="http://schemas.openxmlformats.org/presentationml/2006/main">
  <p:tag name="AS_UNIQUEID" val="12120"/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50.xml><?xml version="1.0" encoding="utf-8"?>
<p:tagLst xmlns:p="http://schemas.openxmlformats.org/presentationml/2006/main">
  <p:tag name="AS_UNIQUEID" val="12121"/>
  <p:tag name="KSO_WM_BEAUTIFY_FLAG" val=""/>
</p:tagLst>
</file>

<file path=ppt/tags/tag251.xml><?xml version="1.0" encoding="utf-8"?>
<p:tagLst xmlns:p="http://schemas.openxmlformats.org/presentationml/2006/main">
  <p:tag name="AS_UNIQUEID" val="12122"/>
  <p:tag name="KSO_WM_BEAUTIFY_FLAG" val=""/>
</p:tagLst>
</file>

<file path=ppt/tags/tag252.xml><?xml version="1.0" encoding="utf-8"?>
<p:tagLst xmlns:p="http://schemas.openxmlformats.org/presentationml/2006/main">
  <p:tag name="AS_UNIQUEID" val="12123"/>
  <p:tag name="KSO_WM_BEAUTIFY_FLAG" val=""/>
</p:tagLst>
</file>

<file path=ppt/tags/tag253.xml><?xml version="1.0" encoding="utf-8"?>
<p:tagLst xmlns:p="http://schemas.openxmlformats.org/presentationml/2006/main">
  <p:tag name="AS_UNIQUEID" val="444"/>
  <p:tag name="KSO_WM_BEAUTIFY_FLAG" val=""/>
</p:tagLst>
</file>

<file path=ppt/tags/tag254.xml><?xml version="1.0" encoding="utf-8"?>
<p:tagLst xmlns:p="http://schemas.openxmlformats.org/presentationml/2006/main">
  <p:tag name="KSO_WM_SPECIAL_SOURCE" val="bdnull"/>
</p:tagLst>
</file>

<file path=ppt/tags/tag255.xml><?xml version="1.0" encoding="utf-8"?>
<p:tagLst xmlns:p="http://schemas.openxmlformats.org/presentationml/2006/main">
  <p:tag name="AS_UNIQUEID" val="1290"/>
</p:tagLst>
</file>

<file path=ppt/tags/tag256.xml><?xml version="1.0" encoding="utf-8"?>
<p:tagLst xmlns:p="http://schemas.openxmlformats.org/presentationml/2006/main">
  <p:tag name="AS_UNIQUEID" val="1291"/>
</p:tagLst>
</file>

<file path=ppt/tags/tag257.xml><?xml version="1.0" encoding="utf-8"?>
<p:tagLst xmlns:p="http://schemas.openxmlformats.org/presentationml/2006/main">
  <p:tag name="AS_UNIQUEID" val="1292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AS_UNIQUEID" val="1185"/>
  <p:tag name="KSO_WM_BEAUTIFY_FLAG" val=""/>
</p:tagLst>
</file>

<file path=ppt/tags/tag262.xml><?xml version="1.0" encoding="utf-8"?>
<p:tagLst xmlns:p="http://schemas.openxmlformats.org/presentationml/2006/main">
  <p:tag name="AS_UNIQUEID" val="444"/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AS_UNIQUEID" val="444"/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AS_UNIQUEID" val="11726"/>
  <p:tag name="KSO_WM_SCREEN_THEME_FLAG" val="dhW/e1FntvAxwafT0D9km61XMcie9Hlv8q50j/VV1AHxO/ysdgRihKr4QgJFwWE0LuXgxg3EPlCO0q+93l3JAlg1gntcGJ6mr/0HCZwZFVk="/>
</p:tagLst>
</file>

<file path=ppt/tags/tag273.xml><?xml version="1.0" encoding="utf-8"?>
<p:tagLst xmlns:p="http://schemas.openxmlformats.org/presentationml/2006/main">
  <p:tag name="KSO_WM_SPECIAL_SOURCE" val="bdnull"/>
</p:tagLst>
</file>

<file path=ppt/tags/tag274.xml><?xml version="1.0" encoding="utf-8"?>
<p:tagLst xmlns:p="http://schemas.openxmlformats.org/presentationml/2006/main">
  <p:tag name="AS_UNIQUEID" val="3011"/>
  <p:tag name="KSO_WM_BEAUTIFY_FLAG" val=""/>
</p:tagLst>
</file>

<file path=ppt/tags/tag275.xml><?xml version="1.0" encoding="utf-8"?>
<p:tagLst xmlns:p="http://schemas.openxmlformats.org/presentationml/2006/main">
  <p:tag name="AS_UNIQUEID" val="444"/>
  <p:tag name="KSO_WM_BEAUTIFY_FLAG" val=""/>
</p:tagLst>
</file>

<file path=ppt/tags/tag276.xml><?xml version="1.0" encoding="utf-8"?>
<p:tagLst xmlns:p="http://schemas.openxmlformats.org/presentationml/2006/main">
  <p:tag name="AS_UNIQUEID" val="11732"/>
  <p:tag name="KSO_WM_SCREEN_THEME_FLAG" val="dhW/e1FntvAxwafT0D9km61XMcie9Hlv8q50j/VV1AHxO/ysdgRihKr4QgJFwWE0LuXgxg3EPlCO0q+93l3JAlg1gntcGJ6mr/0HCZwZFVk="/>
</p:tagLst>
</file>

<file path=ppt/tags/tag277.xml><?xml version="1.0" encoding="utf-8"?>
<p:tagLst xmlns:p="http://schemas.openxmlformats.org/presentationml/2006/main">
  <p:tag name="AS_UNIQUEID" val="444"/>
  <p:tag name="KSO_WM_BEAUTIFY_FLAG" val=""/>
</p:tagLst>
</file>

<file path=ppt/tags/tag278.xml><?xml version="1.0" encoding="utf-8"?>
<p:tagLst xmlns:p="http://schemas.openxmlformats.org/presentationml/2006/main">
  <p:tag name="AS_UNIQUEID" val="1371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SPECIAL_SOURCE" val="bdnull"/>
</p:tagLst>
</file>

<file path=ppt/tags/tag329.xml><?xml version="1.0" encoding="utf-8"?>
<p:tagLst xmlns:p="http://schemas.openxmlformats.org/presentationml/2006/main">
  <p:tag name="AS_UNIQUEID" val="461"/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30.xml><?xml version="1.0" encoding="utf-8"?>
<p:tagLst xmlns:p="http://schemas.openxmlformats.org/presentationml/2006/main">
  <p:tag name="AS_UNIQUEID" val="12171"/>
  <p:tag name="KSO_WM_BEAUTIFY_FLAG" val=""/>
</p:tagLst>
</file>

<file path=ppt/tags/tag331.xml><?xml version="1.0" encoding="utf-8"?>
<p:tagLst xmlns:p="http://schemas.openxmlformats.org/presentationml/2006/main">
  <p:tag name="AS_UNIQUEID" val="12172"/>
  <p:tag name="KSO_WM_BEAUTIFY_FLAG" val=""/>
</p:tagLst>
</file>

<file path=ppt/tags/tag332.xml><?xml version="1.0" encoding="utf-8"?>
<p:tagLst xmlns:p="http://schemas.openxmlformats.org/presentationml/2006/main">
  <p:tag name="AS_UNIQUEID" val="461"/>
  <p:tag name="KSO_WM_BEAUTIFY_FLAG" val=""/>
</p:tagLst>
</file>

<file path=ppt/tags/tag333.xml><?xml version="1.0" encoding="utf-8"?>
<p:tagLst xmlns:p="http://schemas.openxmlformats.org/presentationml/2006/main">
  <p:tag name="AS_UNIQUEID" val="463"/>
  <p:tag name="KSO_WM_BEAUTIFY_FLAG" val=""/>
</p:tagLst>
</file>

<file path=ppt/tags/tag334.xml><?xml version="1.0" encoding="utf-8"?>
<p:tagLst xmlns:p="http://schemas.openxmlformats.org/presentationml/2006/main">
  <p:tag name="AS_UNIQUEID" val="464"/>
  <p:tag name="KSO_WM_BEAUTIFY_FLAG" val=""/>
</p:tagLst>
</file>

<file path=ppt/tags/tag335.xml><?xml version="1.0" encoding="utf-8"?>
<p:tagLst xmlns:p="http://schemas.openxmlformats.org/presentationml/2006/main">
  <p:tag name="AS_UNIQUEID" val="11789"/>
  <p:tag name="KSO_WM_SCREEN_THEME_FLAG" val="dhW/e1FntvAxwafT0D9km61XMcie9Hlv8q50j/VV1AHxO/ysdgRihKr4QgJFwWE0LuXgxg3EPlCO0q+93l3JAlg1gntcGJ6mr/0HCZwZFVk="/>
</p:tagLst>
</file>

<file path=ppt/tags/tag336.xml><?xml version="1.0" encoding="utf-8"?>
<p:tagLst xmlns:p="http://schemas.openxmlformats.org/presentationml/2006/main">
  <p:tag name="AS_UNIQUEID" val="11785"/>
  <p:tag name="KSO_WM_SCREEN_THEME_FLAG" val="dhW/e1FntvAxwafT0D9km61XMcie9Hlv8q50j/VV1AHxO/ysdgRihKr4QgJFwWE0LuXgxg3EPlCO0q+93l3JAlg1gntcGJ6mr/0HCZwZFVk="/>
</p:tagLst>
</file>

<file path=ppt/tags/tag337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34.xml><?xml version="1.0" encoding="utf-8"?>
<p:tagLst xmlns:p="http://schemas.openxmlformats.org/presentationml/2006/main">
  <p:tag name="KSO_WM_FULL_TEXT_BEAUTIFY_COPY_ID" val="4"/>
</p:tagLst>
</file>

<file path=ppt/tags/tag35.xml><?xml version="1.0" encoding="utf-8"?>
<p:tagLst xmlns:p="http://schemas.openxmlformats.org/presentationml/2006/main">
  <p:tag name="KSO_WM_FULL_TEXT_BEAUTIFY_COPY_ID" val="5"/>
</p:tagLst>
</file>

<file path=ppt/tags/tag36.xml><?xml version="1.0" encoding="utf-8"?>
<p:tagLst xmlns:p="http://schemas.openxmlformats.org/presentationml/2006/main">
  <p:tag name="KSO_WM_TEMPLATE_CATEGORY" val="custom"/>
  <p:tag name="KSO_WM_TEMPLATE_INDEX" val="20204976"/>
</p:tagLst>
</file>

<file path=ppt/tags/tag37.xml><?xml version="1.0" encoding="utf-8"?>
<p:tagLst xmlns:p="http://schemas.openxmlformats.org/presentationml/2006/main">
  <p:tag name="AS_UNIQUEID" val="2518"/>
</p:tagLst>
</file>

<file path=ppt/tags/tag38.xml><?xml version="1.0" encoding="utf-8"?>
<p:tagLst xmlns:p="http://schemas.openxmlformats.org/presentationml/2006/main">
  <p:tag name="AS_UNIQUEID" val="2519"/>
</p:tagLst>
</file>

<file path=ppt/tags/tag39.xml><?xml version="1.0" encoding="utf-8"?>
<p:tagLst xmlns:p="http://schemas.openxmlformats.org/presentationml/2006/main">
  <p:tag name="AS_UNIQUEID" val="2523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2520"/>
</p:tagLst>
</file>

<file path=ppt/tags/tag41.xml><?xml version="1.0" encoding="utf-8"?>
<p:tagLst xmlns:p="http://schemas.openxmlformats.org/presentationml/2006/main">
  <p:tag name="AS_UNIQUEID" val="2521"/>
</p:tagLst>
</file>

<file path=ppt/tags/tag42.xml><?xml version="1.0" encoding="utf-8"?>
<p:tagLst xmlns:p="http://schemas.openxmlformats.org/presentationml/2006/main">
  <p:tag name="AS_UNIQUEID" val="2522"/>
</p:tagLst>
</file>

<file path=ppt/tags/tag43.xml><?xml version="1.0" encoding="utf-8"?>
<p:tagLst xmlns:p="http://schemas.openxmlformats.org/presentationml/2006/main">
  <p:tag name="KSO_WM_BEAUTIFY_FLAG" val="#wm#"/>
  <p:tag name="KSO_WM_SLIDE_ID" val="custom202076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7618"/>
  <p:tag name="KSO_WM_TEMPLATE_MASTER_TYPE" val="1"/>
  <p:tag name="KSO_WM_TEMPLATE_SUBCATEGORY" val="0"/>
  <p:tag name="KSO_WM_TEMPLATE_THUMBS_INDEX" val="1、5、7、8、9、10、11、14、15、19"/>
</p:tagLst>
</file>

<file path=ppt/tags/tag44.xml><?xml version="1.0" encoding="utf-8"?>
<p:tagLst xmlns:p="http://schemas.openxmlformats.org/presentationml/2006/main">
  <p:tag name="AS_UNIQUEID" val="4774"/>
  <p:tag name="KSO_WM_BEAUTIFY_FLAG" val="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custom20207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攻坚克难赢未来——实现中华民族伟大复兴的中国梦!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36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6.xml><?xml version="1.0" encoding="utf-8"?>
<p:tagLst xmlns:p="http://schemas.openxmlformats.org/presentationml/2006/main">
  <p:tag name="AS_UNIQUEID" val="444"/>
  <p:tag name="KSO_WM_BEAUTIFY_FLAG" val=""/>
</p:tagLst>
</file>

<file path=ppt/tags/tag47.xml><?xml version="1.0" encoding="utf-8"?>
<p:tagLst xmlns:p="http://schemas.openxmlformats.org/presentationml/2006/main">
  <p:tag name="AS_UNIQUEID" val="11973"/>
  <p:tag name="KSO_WM_BEAUTIFY_FLAG" val=""/>
</p:tagLst>
</file>

<file path=ppt/tags/tag48.xml><?xml version="1.0" encoding="utf-8"?>
<p:tagLst xmlns:p="http://schemas.openxmlformats.org/presentationml/2006/main">
  <p:tag name="AS_UNIQUEID" val="11974"/>
  <p:tag name="KSO_WM_BEAUTIFY_FLAG" val=""/>
</p:tagLst>
</file>

<file path=ppt/tags/tag49.xml><?xml version="1.0" encoding="utf-8"?>
<p:tagLst xmlns:p="http://schemas.openxmlformats.org/presentationml/2006/main">
  <p:tag name="AS_UNIQUEID" val="11975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1977"/>
  <p:tag name="KSO_WM_BEAUTIFY_FLAG" val=""/>
</p:tagLst>
</file>

<file path=ppt/tags/tag51.xml><?xml version="1.0" encoding="utf-8"?>
<p:tagLst xmlns:p="http://schemas.openxmlformats.org/presentationml/2006/main">
  <p:tag name="AS_UNIQUEID" val="11978"/>
  <p:tag name="KSO_WM_BEAUTIFY_FLAG" val=""/>
</p:tagLst>
</file>

<file path=ppt/tags/tag52.xml><?xml version="1.0" encoding="utf-8"?>
<p:tagLst xmlns:p="http://schemas.openxmlformats.org/presentationml/2006/main">
  <p:tag name="AS_UNIQUEID" val="11980"/>
  <p:tag name="KSO_WM_BEAUTIFY_FLAG" val=""/>
</p:tagLst>
</file>

<file path=ppt/tags/tag53.xml><?xml version="1.0" encoding="utf-8"?>
<p:tagLst xmlns:p="http://schemas.openxmlformats.org/presentationml/2006/main">
  <p:tag name="AS_UNIQUEID" val="2662"/>
</p:tagLst>
</file>

<file path=ppt/tags/tag54.xml><?xml version="1.0" encoding="utf-8"?>
<p:tagLst xmlns:p="http://schemas.openxmlformats.org/presentationml/2006/main">
  <p:tag name="AS_UNIQUEID" val="2663"/>
  <p:tag name="KSO_WM_BEAUTIFY_FLAG" val=""/>
</p:tagLst>
</file>

<file path=ppt/tags/tag55.xml><?xml version="1.0" encoding="utf-8"?>
<p:tagLst xmlns:p="http://schemas.openxmlformats.org/presentationml/2006/main">
  <p:tag name="AS_UNIQUEID" val="2538"/>
  <p:tag name="KSO_WM_BEAUTIFY_FLAG" val=""/>
</p:tagLst>
</file>

<file path=ppt/tags/tag56.xml><?xml version="1.0" encoding="utf-8"?>
<p:tagLst xmlns:p="http://schemas.openxmlformats.org/presentationml/2006/main">
  <p:tag name="AS_UNIQUEID" val="2664"/>
  <p:tag name="KSO_WM_BEAUTIFY_FLAG" val=""/>
</p:tagLst>
</file>

<file path=ppt/tags/tag57.xml><?xml version="1.0" encoding="utf-8"?>
<p:tagLst xmlns:p="http://schemas.openxmlformats.org/presentationml/2006/main">
  <p:tag name="AS_UNIQUEID" val="11975"/>
  <p:tag name="KSO_WM_BEAUTIFY_FLAG" val=""/>
</p:tagLst>
</file>

<file path=ppt/tags/tag58.xml><?xml version="1.0" encoding="utf-8"?>
<p:tagLst xmlns:p="http://schemas.openxmlformats.org/presentationml/2006/main">
  <p:tag name="AS_UNIQUEID" val="11978"/>
  <p:tag name="KSO_WM_BEAUTIFY_FLAG" val=""/>
</p:tagLst>
</file>

<file path=ppt/tags/tag59.xml><?xml version="1.0" encoding="utf-8"?>
<p:tagLst xmlns:p="http://schemas.openxmlformats.org/presentationml/2006/main">
  <p:tag name="AS_UNIQUEID" val="1185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1983"/>
  <p:tag name="KSO_WM_BEAUTIFY_FLAG" val=""/>
</p:tagLst>
</file>

<file path=ppt/tags/tag61.xml><?xml version="1.0" encoding="utf-8"?>
<p:tagLst xmlns:p="http://schemas.openxmlformats.org/presentationml/2006/main">
  <p:tag name="AS_UNIQUEID" val="12138"/>
</p:tagLst>
</file>

<file path=ppt/tags/tag62.xml><?xml version="1.0" encoding="utf-8"?>
<p:tagLst xmlns:p="http://schemas.openxmlformats.org/presentationml/2006/main">
  <p:tag name="AS_UNIQUEID" val="1290"/>
  <p:tag name="KSO_WM_BEAUTIFY_FLAG" val=""/>
</p:tagLst>
</file>

<file path=ppt/tags/tag63.xml><?xml version="1.0" encoding="utf-8"?>
<p:tagLst xmlns:p="http://schemas.openxmlformats.org/presentationml/2006/main">
  <p:tag name="AS_UNIQUEID" val="1297"/>
  <p:tag name="KSO_WM_BEAUTIFY_FLAG" val=""/>
</p:tagLst>
</file>

<file path=ppt/tags/tag64.xml><?xml version="1.0" encoding="utf-8"?>
<p:tagLst xmlns:p="http://schemas.openxmlformats.org/presentationml/2006/main">
  <p:tag name="AS_UNIQUEID" val="12139"/>
</p:tagLst>
</file>

<file path=ppt/tags/tag65.xml><?xml version="1.0" encoding="utf-8"?>
<p:tagLst xmlns:p="http://schemas.openxmlformats.org/presentationml/2006/main">
  <p:tag name="AS_UNIQUEID" val="1292"/>
  <p:tag name="KSO_WM_BEAUTIFY_FLAG" val=""/>
</p:tagLst>
</file>

<file path=ppt/tags/tag66.xml><?xml version="1.0" encoding="utf-8"?>
<p:tagLst xmlns:p="http://schemas.openxmlformats.org/presentationml/2006/main">
  <p:tag name="AS_UNIQUEID" val="1298"/>
  <p:tag name="KSO_WM_BEAUTIFY_FLAG" val=""/>
</p:tagLst>
</file>

<file path=ppt/tags/tag67.xml><?xml version="1.0" encoding="utf-8"?>
<p:tagLst xmlns:p="http://schemas.openxmlformats.org/presentationml/2006/main">
  <p:tag name="AS_UNIQUEID" val="12140"/>
</p:tagLst>
</file>

<file path=ppt/tags/tag68.xml><?xml version="1.0" encoding="utf-8"?>
<p:tagLst xmlns:p="http://schemas.openxmlformats.org/presentationml/2006/main">
  <p:tag name="AS_UNIQUEID" val="1300"/>
  <p:tag name="KSO_WM_BEAUTIFY_FLAG" val=""/>
</p:tagLst>
</file>

<file path=ppt/tags/tag69.xml><?xml version="1.0" encoding="utf-8"?>
<p:tagLst xmlns:p="http://schemas.openxmlformats.org/presentationml/2006/main">
  <p:tag name="AS_UNIQUEID" val="1301"/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12141"/>
</p:tagLst>
</file>

<file path=ppt/tags/tag71.xml><?xml version="1.0" encoding="utf-8"?>
<p:tagLst xmlns:p="http://schemas.openxmlformats.org/presentationml/2006/main">
  <p:tag name="AS_UNIQUEID" val="1294"/>
  <p:tag name="KSO_WM_BEAUTIFY_FLAG" val=""/>
</p:tagLst>
</file>

<file path=ppt/tags/tag72.xml><?xml version="1.0" encoding="utf-8"?>
<p:tagLst xmlns:p="http://schemas.openxmlformats.org/presentationml/2006/main">
  <p:tag name="AS_UNIQUEID" val="1295"/>
  <p:tag name="KSO_WM_BEAUTIFY_FLAG" val=""/>
</p:tagLst>
</file>

<file path=ppt/tags/tag73.xml><?xml version="1.0" encoding="utf-8"?>
<p:tagLst xmlns:p="http://schemas.openxmlformats.org/presentationml/2006/main">
  <p:tag name="AS_UNIQUEID" val="1302"/>
  <p:tag name="KSO_WM_BEAUTIFY_FLAG" val=""/>
</p:tagLst>
</file>

<file path=ppt/tags/tag74.xml><?xml version="1.0" encoding="utf-8"?>
<p:tagLst xmlns:p="http://schemas.openxmlformats.org/presentationml/2006/main">
  <p:tag name="AS_UNIQUEID" val="12142"/>
</p:tagLst>
</file>

<file path=ppt/tags/tag75.xml><?xml version="1.0" encoding="utf-8"?>
<p:tagLst xmlns:p="http://schemas.openxmlformats.org/presentationml/2006/main">
  <p:tag name="AS_UNIQUEID" val="1296"/>
  <p:tag name="KSO_WM_BEAUTIFY_FLAG" val=""/>
</p:tagLst>
</file>

<file path=ppt/tags/tag76.xml><?xml version="1.0" encoding="utf-8"?>
<p:tagLst xmlns:p="http://schemas.openxmlformats.org/presentationml/2006/main">
  <p:tag name="AS_UNIQUEID" val="1303"/>
  <p:tag name="KSO_WM_BEAUTIFY_FLAG" val=""/>
</p:tagLst>
</file>

<file path=ppt/tags/tag77.xml><?xml version="1.0" encoding="utf-8"?>
<p:tagLst xmlns:p="http://schemas.openxmlformats.org/presentationml/2006/main">
  <p:tag name="AS_UNIQUEID" val="444"/>
  <p:tag name="KSO_WM_BEAUTIFY_FLAG" val=""/>
</p:tagLst>
</file>

<file path=ppt/tags/tag78.xml><?xml version="1.0" encoding="utf-8"?>
<p:tagLst xmlns:p="http://schemas.openxmlformats.org/presentationml/2006/main">
  <p:tag name="AS_UNIQUEID" val="11559"/>
  <p:tag name="KSO_WM_SCREEN_THEME_FLAG" val="dhW/e1FntvAxwafT0D9km61XMcie9Hlv8q50j/VV1AHxO/ysdgRihKr4QgJFwWE0LuXgxg3EPlCO0q+93l3JAlg1gntcGJ6mr/0HCZwZFVk="/>
</p:tagLst>
</file>

<file path=ppt/tags/tag79.xml><?xml version="1.0" encoding="utf-8"?>
<p:tagLst xmlns:p="http://schemas.openxmlformats.org/presentationml/2006/main">
  <p:tag name="AS_UNIQUEID" val="2663"/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2538"/>
  <p:tag name="KSO_WM_BEAUTIFY_FLAG" val=""/>
</p:tagLst>
</file>

<file path=ppt/tags/tag81.xml><?xml version="1.0" encoding="utf-8"?>
<p:tagLst xmlns:p="http://schemas.openxmlformats.org/presentationml/2006/main">
  <p:tag name="AS_UNIQUEID" val="2664"/>
  <p:tag name="KSO_WM_BEAUTIFY_FLAG" val=""/>
</p:tagLst>
</file>

<file path=ppt/tags/tag82.xml><?xml version="1.0" encoding="utf-8"?>
<p:tagLst xmlns:p="http://schemas.openxmlformats.org/presentationml/2006/main">
  <p:tag name="AS_UNIQUEID" val="11986"/>
  <p:tag name="KSO_WM_BEAUTIFY_FLAG" val=""/>
</p:tagLst>
</file>

<file path=ppt/tags/tag83.xml><?xml version="1.0" encoding="utf-8"?>
<p:tagLst xmlns:p="http://schemas.openxmlformats.org/presentationml/2006/main">
  <p:tag name="KSO_WM_SPECIAL_SOURCE" val="bdnull"/>
</p:tagLst>
</file>

<file path=ppt/tags/tag84.xml><?xml version="1.0" encoding="utf-8"?>
<p:tagLst xmlns:p="http://schemas.openxmlformats.org/presentationml/2006/main">
  <p:tag name="AS_UNIQUEID" val="1185"/>
  <p:tag name="KSO_WM_BEAUTIFY_FLAG" val=""/>
</p:tagLst>
</file>

<file path=ppt/tags/tag85.xml><?xml version="1.0" encoding="utf-8"?>
<p:tagLst xmlns:p="http://schemas.openxmlformats.org/presentationml/2006/main">
  <p:tag name="AS_UNIQUEID" val="444"/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SPECIAL_SOURCE" val="bdnull"/>
</p:tagLst>
</file>

<file path=ppt/tags/tag91.xml><?xml version="1.0" encoding="utf-8"?>
<p:tagLst xmlns:p="http://schemas.openxmlformats.org/presentationml/2006/main">
  <p:tag name="AS_UNIQUEID" val="444"/>
  <p:tag name="KSO_WM_BEAUTIFY_FLAG" val=""/>
</p:tagLst>
</file>

<file path=ppt/tags/tag92.xml><?xml version="1.0" encoding="utf-8"?>
<p:tagLst xmlns:p="http://schemas.openxmlformats.org/presentationml/2006/main">
  <p:tag name="AS_UNIQUEID" val="11996"/>
  <p:tag name="KSO_WM_BEAUTIFY_FLAG" val=""/>
</p:tagLst>
</file>

<file path=ppt/tags/tag93.xml><?xml version="1.0" encoding="utf-8"?>
<p:tagLst xmlns:p="http://schemas.openxmlformats.org/presentationml/2006/main">
  <p:tag name="AS_UNIQUEID" val="11661"/>
  <p:tag name="KSO_WM_BEAUTIFY_FLAG" val=""/>
</p:tagLst>
</file>

<file path=ppt/tags/tag94.xml><?xml version="1.0" encoding="utf-8"?>
<p:tagLst xmlns:p="http://schemas.openxmlformats.org/presentationml/2006/main">
  <p:tag name="AS_UNIQUEID" val="3755"/>
  <p:tag name="KSO_WM_BEAUTIFY_FLAG" val=""/>
</p:tagLst>
</file>

<file path=ppt/tags/tag95.xml><?xml version="1.0" encoding="utf-8"?>
<p:tagLst xmlns:p="http://schemas.openxmlformats.org/presentationml/2006/main">
  <p:tag name="AS_UNIQUEID" val="3756"/>
  <p:tag name="KSO_WM_BEAUTIFY_FLAG" val=""/>
</p:tagLst>
</file>

<file path=ppt/tags/tag96.xml><?xml version="1.0" encoding="utf-8"?>
<p:tagLst xmlns:p="http://schemas.openxmlformats.org/presentationml/2006/main">
  <p:tag name="AS_UNIQUEID" val="3757"/>
  <p:tag name="KSO_WM_BEAUTIFY_FLAG" val=""/>
</p:tagLst>
</file>

<file path=ppt/tags/tag97.xml><?xml version="1.0" encoding="utf-8"?>
<p:tagLst xmlns:p="http://schemas.openxmlformats.org/presentationml/2006/main">
  <p:tag name="AS_UNIQUEID" val="3758"/>
  <p:tag name="KSO_WM_BEAUTIFY_FLAG" val=""/>
</p:tagLst>
</file>

<file path=ppt/tags/tag98.xml><?xml version="1.0" encoding="utf-8"?>
<p:tagLst xmlns:p="http://schemas.openxmlformats.org/presentationml/2006/main">
  <p:tag name="AS_UNIQUEID" val="3759"/>
  <p:tag name="KSO_WM_BEAUTIFY_FLAG" val=""/>
</p:tagLst>
</file>

<file path=ppt/tags/tag99.xml><?xml version="1.0" encoding="utf-8"?>
<p:tagLst xmlns:p="http://schemas.openxmlformats.org/presentationml/2006/main">
  <p:tag name="AS_UNIQUEID" val="3760"/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4635</Words>
  <Application>WPS 演示</Application>
  <PresentationFormat>全屏显示(16:9)</PresentationFormat>
  <Paragraphs>482</Paragraphs>
  <Slides>24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Wingdings</vt:lpstr>
      <vt:lpstr>黑体</vt:lpstr>
      <vt:lpstr>楷体</vt:lpstr>
      <vt:lpstr>华文行楷</vt:lpstr>
      <vt:lpstr>华光标题宋_CNKI</vt:lpstr>
      <vt:lpstr>Arial</vt:lpstr>
      <vt:lpstr>方正粗黑宋简体</vt:lpstr>
      <vt:lpstr>华文中宋</vt:lpstr>
      <vt:lpstr>华文新魏</vt:lpstr>
      <vt:lpstr>微软雅黑 Light</vt:lpstr>
      <vt:lpstr>Calibri</vt:lpstr>
      <vt:lpstr>微软雅黑</vt:lpstr>
      <vt:lpstr>隶书</vt:lpstr>
      <vt:lpstr>Arial Unicode MS</vt:lpstr>
      <vt:lpstr>仿宋</vt:lpstr>
      <vt:lpstr>Times New Roman</vt:lpstr>
      <vt:lpstr>华文仿宋</vt:lpstr>
      <vt:lpstr>1_自定义设计方案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50</cp:revision>
  <dcterms:created xsi:type="dcterms:W3CDTF">2023-08-24T08:36:00Z</dcterms:created>
  <dcterms:modified xsi:type="dcterms:W3CDTF">2024-07-04T02:16:12Z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42C5EAF3F06A427ABA48777654F18D5F_12</vt:lpwstr>
  </property>
</Properties>
</file>